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 id="2147483882" r:id="rId2"/>
    <p:sldMasterId id="2147484386" r:id="rId3"/>
    <p:sldMasterId id="2147484411" r:id="rId4"/>
    <p:sldMasterId id="2147484423" r:id="rId5"/>
    <p:sldMasterId id="2147486308" r:id="rId6"/>
    <p:sldMasterId id="2147486470" r:id="rId7"/>
    <p:sldMasterId id="2147486660" r:id="rId8"/>
  </p:sldMasterIdLst>
  <p:notesMasterIdLst>
    <p:notesMasterId r:id="rId18"/>
  </p:notesMasterIdLst>
  <p:sldIdLst>
    <p:sldId id="3468" r:id="rId9"/>
    <p:sldId id="3610" r:id="rId10"/>
    <p:sldId id="3622" r:id="rId11"/>
    <p:sldId id="3609" r:id="rId12"/>
    <p:sldId id="3623" r:id="rId13"/>
    <p:sldId id="3625" r:id="rId14"/>
    <p:sldId id="3619" r:id="rId15"/>
    <p:sldId id="3617" r:id="rId16"/>
    <p:sldId id="277" r:id="rId17"/>
  </p:sldIdLst>
  <p:sldSz cx="12192000" cy="6858000"/>
  <p:notesSz cx="7010400" cy="11125200"/>
  <p:defaultTex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iscila Esta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9B4"/>
    <a:srgbClr val="0070C0"/>
    <a:srgbClr val="FF9933"/>
    <a:srgbClr val="FFFF00"/>
    <a:srgbClr val="FFFFCC"/>
    <a:srgbClr val="CCFF33"/>
    <a:srgbClr val="FFFFFF"/>
    <a:srgbClr val="A3CB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autoAdjust="0"/>
    <p:restoredTop sz="96374" autoAdjust="0"/>
  </p:normalViewPr>
  <p:slideViewPr>
    <p:cSldViewPr snapToGrid="0">
      <p:cViewPr varScale="1">
        <p:scale>
          <a:sx n="114" d="100"/>
          <a:sy n="114" d="100"/>
        </p:scale>
        <p:origin x="55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6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4E18912-04C9-8480-5F1B-D85D60473041}"/>
              </a:ext>
            </a:extLst>
          </p:cNvPr>
          <p:cNvSpPr>
            <a:spLocks noGrp="1"/>
          </p:cNvSpPr>
          <p:nvPr>
            <p:ph type="hdr" sz="quarter"/>
          </p:nvPr>
        </p:nvSpPr>
        <p:spPr>
          <a:xfrm>
            <a:off x="0" y="0"/>
            <a:ext cx="3038475" cy="558800"/>
          </a:xfrm>
          <a:prstGeom prst="rect">
            <a:avLst/>
          </a:prstGeom>
        </p:spPr>
        <p:txBody>
          <a:bodyPr vert="horz" lIns="103629" tIns="51814" rIns="103629" bIns="51814" rtlCol="0"/>
          <a:lstStyle>
            <a:lvl1pPr algn="l" eaLnBrk="1" fontAlgn="auto" hangingPunct="1">
              <a:spcBef>
                <a:spcPts val="0"/>
              </a:spcBef>
              <a:spcAft>
                <a:spcPts val="0"/>
              </a:spcAft>
              <a:defRPr sz="1400">
                <a:latin typeface="+mn-lt"/>
                <a:ea typeface="+mn-ea"/>
              </a:defRPr>
            </a:lvl1pPr>
          </a:lstStyle>
          <a:p>
            <a:pPr>
              <a:defRPr/>
            </a:pPr>
            <a:endParaRPr lang="es-CL"/>
          </a:p>
        </p:txBody>
      </p:sp>
      <p:sp>
        <p:nvSpPr>
          <p:cNvPr id="3" name="Marcador de fecha 2">
            <a:extLst>
              <a:ext uri="{FF2B5EF4-FFF2-40B4-BE49-F238E27FC236}">
                <a16:creationId xmlns:a16="http://schemas.microsoft.com/office/drawing/2014/main" id="{6752D704-82AB-6685-0986-1ADB49D37CBA}"/>
              </a:ext>
            </a:extLst>
          </p:cNvPr>
          <p:cNvSpPr>
            <a:spLocks noGrp="1"/>
          </p:cNvSpPr>
          <p:nvPr>
            <p:ph type="dt" idx="1"/>
          </p:nvPr>
        </p:nvSpPr>
        <p:spPr>
          <a:xfrm>
            <a:off x="3970338" y="0"/>
            <a:ext cx="3038475" cy="558800"/>
          </a:xfrm>
          <a:prstGeom prst="rect">
            <a:avLst/>
          </a:prstGeom>
        </p:spPr>
        <p:txBody>
          <a:bodyPr vert="horz" wrap="square" lIns="103629" tIns="51814" rIns="103629" bIns="51814" numCol="1" anchor="t" anchorCtr="0" compatLnSpc="1">
            <a:prstTxWarp prst="textNoShape">
              <a:avLst/>
            </a:prstTxWarp>
          </a:bodyPr>
          <a:lstStyle>
            <a:lvl1pPr algn="r" eaLnBrk="1" hangingPunct="1">
              <a:defRPr sz="1400"/>
            </a:lvl1pPr>
          </a:lstStyle>
          <a:p>
            <a:pPr>
              <a:defRPr/>
            </a:pPr>
            <a:fld id="{5058E7FE-B62D-4EE8-8F8B-2A5CD98362BC}" type="datetimeFigureOut">
              <a:rPr lang="es-CL" altLang="es-CL"/>
              <a:pPr>
                <a:defRPr/>
              </a:pPr>
              <a:t>08-07-2024</a:t>
            </a:fld>
            <a:endParaRPr lang="es-CL" altLang="es-CL"/>
          </a:p>
        </p:txBody>
      </p:sp>
      <p:sp>
        <p:nvSpPr>
          <p:cNvPr id="4" name="Marcador de imagen de diapositiva 3">
            <a:extLst>
              <a:ext uri="{FF2B5EF4-FFF2-40B4-BE49-F238E27FC236}">
                <a16:creationId xmlns:a16="http://schemas.microsoft.com/office/drawing/2014/main" id="{1AE7FBE2-83F5-7954-2A94-BF070FFD3413}"/>
              </a:ext>
            </a:extLst>
          </p:cNvPr>
          <p:cNvSpPr>
            <a:spLocks noGrp="1" noRot="1" noChangeAspect="1"/>
          </p:cNvSpPr>
          <p:nvPr>
            <p:ph type="sldImg" idx="2"/>
          </p:nvPr>
        </p:nvSpPr>
        <p:spPr>
          <a:xfrm>
            <a:off x="168275" y="1390650"/>
            <a:ext cx="6673850" cy="3754438"/>
          </a:xfrm>
          <a:prstGeom prst="rect">
            <a:avLst/>
          </a:prstGeom>
          <a:noFill/>
          <a:ln w="12700">
            <a:solidFill>
              <a:prstClr val="black"/>
            </a:solidFill>
          </a:ln>
        </p:spPr>
        <p:txBody>
          <a:bodyPr vert="horz" lIns="103629" tIns="51814" rIns="103629" bIns="51814" rtlCol="0" anchor="ctr"/>
          <a:lstStyle/>
          <a:p>
            <a:pPr lvl="0"/>
            <a:endParaRPr lang="es-CL" noProof="0"/>
          </a:p>
        </p:txBody>
      </p:sp>
      <p:sp>
        <p:nvSpPr>
          <p:cNvPr id="5" name="Marcador de notas 4">
            <a:extLst>
              <a:ext uri="{FF2B5EF4-FFF2-40B4-BE49-F238E27FC236}">
                <a16:creationId xmlns:a16="http://schemas.microsoft.com/office/drawing/2014/main" id="{4F518AB5-547C-E193-09D1-5ADFD4FD17AC}"/>
              </a:ext>
            </a:extLst>
          </p:cNvPr>
          <p:cNvSpPr>
            <a:spLocks noGrp="1"/>
          </p:cNvSpPr>
          <p:nvPr>
            <p:ph type="body" sz="quarter" idx="3"/>
          </p:nvPr>
        </p:nvSpPr>
        <p:spPr>
          <a:xfrm>
            <a:off x="701675" y="5354638"/>
            <a:ext cx="5607050" cy="4379912"/>
          </a:xfrm>
          <a:prstGeom prst="rect">
            <a:avLst/>
          </a:prstGeom>
        </p:spPr>
        <p:txBody>
          <a:bodyPr vert="horz" wrap="square" lIns="103629" tIns="51814" rIns="103629" bIns="51814" numCol="1" anchor="t" anchorCtr="0" compatLnSpc="1">
            <a:prstTxWarp prst="textNoShape">
              <a:avLst/>
            </a:prstTxWarp>
          </a:bodyPr>
          <a:lstStyle/>
          <a:p>
            <a:pPr lvl="0"/>
            <a:r>
              <a:rPr lang="es-ES" altLang="es-CL" noProof="0"/>
              <a:t>Haga clic para modificar el estilo de texto del patrón</a:t>
            </a:r>
          </a:p>
          <a:p>
            <a:pPr lvl="1"/>
            <a:r>
              <a:rPr lang="es-ES" altLang="es-CL" noProof="0"/>
              <a:t>Segundo nivel</a:t>
            </a:r>
          </a:p>
          <a:p>
            <a:pPr lvl="2"/>
            <a:r>
              <a:rPr lang="es-ES" altLang="es-CL" noProof="0"/>
              <a:t>Tercer nivel</a:t>
            </a:r>
          </a:p>
          <a:p>
            <a:pPr lvl="3"/>
            <a:r>
              <a:rPr lang="es-ES" altLang="es-CL" noProof="0"/>
              <a:t>Cuarto nivel</a:t>
            </a:r>
          </a:p>
          <a:p>
            <a:pPr lvl="4"/>
            <a:r>
              <a:rPr lang="es-ES" altLang="es-CL" noProof="0"/>
              <a:t>Quinto nivel</a:t>
            </a:r>
            <a:endParaRPr lang="es-CL" altLang="es-CL" noProof="0"/>
          </a:p>
        </p:txBody>
      </p:sp>
      <p:sp>
        <p:nvSpPr>
          <p:cNvPr id="6" name="Marcador de pie de página 5">
            <a:extLst>
              <a:ext uri="{FF2B5EF4-FFF2-40B4-BE49-F238E27FC236}">
                <a16:creationId xmlns:a16="http://schemas.microsoft.com/office/drawing/2014/main" id="{491C14D1-B32C-CD6B-C19F-EB0965BDABEC}"/>
              </a:ext>
            </a:extLst>
          </p:cNvPr>
          <p:cNvSpPr>
            <a:spLocks noGrp="1"/>
          </p:cNvSpPr>
          <p:nvPr>
            <p:ph type="ftr" sz="quarter" idx="4"/>
          </p:nvPr>
        </p:nvSpPr>
        <p:spPr>
          <a:xfrm>
            <a:off x="0" y="10566400"/>
            <a:ext cx="3038475" cy="558800"/>
          </a:xfrm>
          <a:prstGeom prst="rect">
            <a:avLst/>
          </a:prstGeom>
        </p:spPr>
        <p:txBody>
          <a:bodyPr vert="horz" lIns="103629" tIns="51814" rIns="103629" bIns="51814" rtlCol="0" anchor="b"/>
          <a:lstStyle>
            <a:lvl1pPr algn="l" eaLnBrk="1" fontAlgn="auto" hangingPunct="1">
              <a:spcBef>
                <a:spcPts val="0"/>
              </a:spcBef>
              <a:spcAft>
                <a:spcPts val="0"/>
              </a:spcAft>
              <a:defRPr sz="1400">
                <a:latin typeface="+mn-lt"/>
                <a:ea typeface="+mn-ea"/>
              </a:defRPr>
            </a:lvl1pPr>
          </a:lstStyle>
          <a:p>
            <a:pPr>
              <a:defRPr/>
            </a:pPr>
            <a:endParaRPr lang="es-CL"/>
          </a:p>
        </p:txBody>
      </p:sp>
      <p:sp>
        <p:nvSpPr>
          <p:cNvPr id="7" name="Marcador de número de diapositiva 6">
            <a:extLst>
              <a:ext uri="{FF2B5EF4-FFF2-40B4-BE49-F238E27FC236}">
                <a16:creationId xmlns:a16="http://schemas.microsoft.com/office/drawing/2014/main" id="{6BE55646-9BCA-6910-CEEB-96790A9447D3}"/>
              </a:ext>
            </a:extLst>
          </p:cNvPr>
          <p:cNvSpPr>
            <a:spLocks noGrp="1"/>
          </p:cNvSpPr>
          <p:nvPr>
            <p:ph type="sldNum" sz="quarter" idx="5"/>
          </p:nvPr>
        </p:nvSpPr>
        <p:spPr>
          <a:xfrm>
            <a:off x="3970338" y="10566400"/>
            <a:ext cx="3038475" cy="558800"/>
          </a:xfrm>
          <a:prstGeom prst="rect">
            <a:avLst/>
          </a:prstGeom>
        </p:spPr>
        <p:txBody>
          <a:bodyPr vert="horz" wrap="square" lIns="103629" tIns="51814" rIns="103629" bIns="51814" numCol="1" anchor="b" anchorCtr="0" compatLnSpc="1">
            <a:prstTxWarp prst="textNoShape">
              <a:avLst/>
            </a:prstTxWarp>
          </a:bodyPr>
          <a:lstStyle>
            <a:lvl1pPr algn="r" eaLnBrk="1" hangingPunct="1">
              <a:defRPr sz="1400"/>
            </a:lvl1pPr>
          </a:lstStyle>
          <a:p>
            <a:pPr>
              <a:defRPr/>
            </a:pPr>
            <a:fld id="{2613B12A-F7D7-4749-B604-B8C1452AF5A1}" type="slidenum">
              <a:rPr lang="es-CL" altLang="es-CL"/>
              <a:pPr>
                <a:defRPr/>
              </a:pPr>
              <a:t>‹Nº›</a:t>
            </a:fld>
            <a:endParaRPr lang="es-CL" altLang="es-CL"/>
          </a:p>
        </p:txBody>
      </p:sp>
    </p:spTree>
    <p:extLst>
      <p:ext uri="{BB962C8B-B14F-4D97-AF65-F5344CB8AC3E}">
        <p14:creationId xmlns:p14="http://schemas.microsoft.com/office/powerpoint/2010/main" val="2298414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800" b="0" i="0" u="none" strike="noStrike" baseline="0" dirty="0">
                <a:solidFill>
                  <a:srgbClr val="000000"/>
                </a:solidFill>
                <a:latin typeface="Calibri" panose="020F0502020204030204" pitchFamily="34" charset="0"/>
              </a:rPr>
              <a:t>La consulta nueva de especialidad es la primera atención generada por un episodio de una enfermedad, mediante la que se puede o no dar resolución al problema de salud y es independiente de atenciones anteriores que se hayan efectuado al usuario en la misma especialidad, pero por otras causas. </a:t>
            </a:r>
          </a:p>
          <a:p>
            <a:r>
              <a:rPr lang="es-ES" sz="1800" b="0" i="0" u="none" strike="noStrike" baseline="0" dirty="0">
                <a:solidFill>
                  <a:srgbClr val="000000"/>
                </a:solidFill>
                <a:latin typeface="Calibri" panose="020F0502020204030204" pitchFamily="34" charset="0"/>
              </a:rPr>
              <a:t>Actualmente nuestra lista espera que involucra la red asistencial con fecha de corte en base de datos que corresponden al 11 de diciembre del 2023 establece una lista de espera de 43.622 usuarios a la espera de una atención por especialista con un promedio de 366,5 días de espera. </a:t>
            </a:r>
          </a:p>
          <a:p>
            <a:r>
              <a:rPr lang="es-ES" sz="1800" b="0" i="0" u="none" strike="noStrike" baseline="0" dirty="0">
                <a:solidFill>
                  <a:srgbClr val="000000"/>
                </a:solidFill>
                <a:latin typeface="Calibri" panose="020F0502020204030204" pitchFamily="34" charset="0"/>
              </a:rPr>
              <a:t>El 2022 se egresaron 30.007 usuarios por las diferentes causales de egresos que establece el manual de procesos de registros de lista espera no ges y el oficio 2770 del 8 de septiembre del 2021 de la subsecretaria de redes asistenciales que actualiza información respecto a las causales de salida de lista de espera no ges. </a:t>
            </a:r>
          </a:p>
          <a:p>
            <a:r>
              <a:rPr lang="es-ES" sz="1800" b="0" i="0" u="none" strike="noStrike" baseline="0" dirty="0">
                <a:solidFill>
                  <a:srgbClr val="000000"/>
                </a:solidFill>
                <a:latin typeface="Calibri" panose="020F0502020204030204" pitchFamily="34" charset="0"/>
              </a:rPr>
              <a:t>Cabe mencionar que una de las mayores dificultades las encontramos en ciertas especialidades donde la demanda ocurrida sobrepasa en creces la oferta de la red asistencial en las que encontramos cirugía general, gastroenterología, oftalmología, otorrinolaringología, traumatología y urología. </a:t>
            </a:r>
            <a:endParaRPr lang="es-CL" dirty="0"/>
          </a:p>
        </p:txBody>
      </p:sp>
      <p:sp>
        <p:nvSpPr>
          <p:cNvPr id="4" name="Marcador de número de diapositiva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613B12A-F7D7-4749-B604-B8C1452AF5A1}" type="slidenum">
              <a:rPr kumimoji="0" lang="es-CL" altLang="es-CL" sz="14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s-CL" altLang="es-CL" sz="14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402804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EL TOTAL DE EGRESOS CON LA INCOPROACION DE HOSPITAL ALTO HOSPICO CORRESPONDEN A 28.246 USARIOS </a:t>
            </a:r>
          </a:p>
          <a:p>
            <a:r>
              <a:rPr lang="es-CL" dirty="0"/>
              <a:t>DE LOS CUALES SE HAN EGRESADO CON FECHA DE CORTE AL 30-11-2023 25.362 USUARIOS DE HOSPITAL IQUIQUE Y 2.884 USUARIOS DE HOSPITAL ALTO HOSPICIO</a:t>
            </a:r>
          </a:p>
        </p:txBody>
      </p:sp>
      <p:sp>
        <p:nvSpPr>
          <p:cNvPr id="4" name="Marcador de número de diapositiva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613B12A-F7D7-4749-B604-B8C1452AF5A1}" type="slidenum">
              <a:rPr kumimoji="0" lang="es-CL" altLang="es-CL" sz="14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s-CL" altLang="es-CL" sz="14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2712265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800" b="0" i="0" u="none" strike="noStrike" baseline="0" dirty="0">
                <a:solidFill>
                  <a:srgbClr val="000000"/>
                </a:solidFill>
                <a:latin typeface="Calibri" panose="020F0502020204030204" pitchFamily="34" charset="0"/>
              </a:rPr>
              <a:t>Es la actividad terapéutica efectuada preferentemente en pabellón quirúrgico y por personal calificado, que implica la incisión de la piel y otros planos, con el fin de extirpar, drenar, liberar o efectuar un aseo quirúrgico ante un cuadro patológico. A la fecha actual, nuestra lista de espera contempla los años desde 2017 al 2023, en donde se reporta un total de 5.920 usuarios a la espera de una resolución quirúrgica con un promedio de 392,3 días de espera. </a:t>
            </a:r>
            <a:endParaRPr lang="es-CL" dirty="0"/>
          </a:p>
        </p:txBody>
      </p:sp>
      <p:sp>
        <p:nvSpPr>
          <p:cNvPr id="4" name="Marcador de número de diapositiva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613B12A-F7D7-4749-B604-B8C1452AF5A1}" type="slidenum">
              <a:rPr kumimoji="0" lang="es-CL" altLang="es-CL" sz="14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s-CL" altLang="es-CL" sz="14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326158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ACTUALMENTE HOSPITAL IQUQIUE ES QUIEN REALIZA INTERVENCIONES QUIRURGICA A LA CUAL CON FECHA DE CORTE 30-11-2023 HAN RELIZADO 3.496 EGRESOS DE LISTA DE ESPERA</a:t>
            </a:r>
          </a:p>
        </p:txBody>
      </p:sp>
      <p:sp>
        <p:nvSpPr>
          <p:cNvPr id="4" name="Marcador de número de diapositiva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613B12A-F7D7-4749-B604-B8C1452AF5A1}" type="slidenum">
              <a:rPr kumimoji="0" lang="es-CL" altLang="es-CL" sz="14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s-CL" altLang="es-CL" sz="14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3754846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pPr>
              <a:defRPr/>
            </a:pPr>
            <a:fld id="{2613B12A-F7D7-4749-B604-B8C1452AF5A1}" type="slidenum">
              <a:rPr lang="es-CL" altLang="es-CL" smtClean="0"/>
              <a:pPr>
                <a:defRPr/>
              </a:pPr>
              <a:t>6</a:t>
            </a:fld>
            <a:endParaRPr lang="es-CL" altLang="es-CL"/>
          </a:p>
        </p:txBody>
      </p:sp>
    </p:spTree>
    <p:extLst>
      <p:ext uri="{BB962C8B-B14F-4D97-AF65-F5344CB8AC3E}">
        <p14:creationId xmlns:p14="http://schemas.microsoft.com/office/powerpoint/2010/main" val="1610075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613B12A-F7D7-4749-B604-B8C1452AF5A1}" type="slidenum">
              <a:rPr kumimoji="0" lang="es-CL" altLang="es-CL" sz="14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s-CL" altLang="es-CL" sz="14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944030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pPr>
              <a:defRPr/>
            </a:pPr>
            <a:fld id="{2613B12A-F7D7-4749-B604-B8C1452AF5A1}" type="slidenum">
              <a:rPr lang="es-CL" altLang="es-CL" smtClean="0"/>
              <a:pPr>
                <a:defRPr/>
              </a:pPr>
              <a:t>8</a:t>
            </a:fld>
            <a:endParaRPr lang="es-CL" altLang="es-CL"/>
          </a:p>
        </p:txBody>
      </p:sp>
    </p:spTree>
    <p:extLst>
      <p:ext uri="{BB962C8B-B14F-4D97-AF65-F5344CB8AC3E}">
        <p14:creationId xmlns:p14="http://schemas.microsoft.com/office/powerpoint/2010/main" val="2266838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AA26FB4A-DAB5-5016-1319-7CA742EC6789}"/>
              </a:ext>
            </a:extLst>
          </p:cNvPr>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EE8A9843-90CA-8343-63E6-5E395A5AC4C3}"/>
              </a:ext>
            </a:extLst>
          </p:cNvPr>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FC8F9BB9-B99F-F031-A1E8-5C9BE3CC3677}"/>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7" name="Date Placeholder 3">
            <a:extLst>
              <a:ext uri="{FF2B5EF4-FFF2-40B4-BE49-F238E27FC236}">
                <a16:creationId xmlns:a16="http://schemas.microsoft.com/office/drawing/2014/main" id="{4C07164B-8915-81AE-87ED-8336C4CFC149}"/>
              </a:ext>
            </a:extLst>
          </p:cNvPr>
          <p:cNvSpPr>
            <a:spLocks noGrp="1"/>
          </p:cNvSpPr>
          <p:nvPr>
            <p:ph type="dt" sz="half" idx="10"/>
          </p:nvPr>
        </p:nvSpPr>
        <p:spPr/>
        <p:txBody>
          <a:bodyPr/>
          <a:lstStyle>
            <a:lvl1pPr>
              <a:defRPr/>
            </a:lvl1pPr>
          </a:lstStyle>
          <a:p>
            <a:pPr>
              <a:defRPr/>
            </a:pPr>
            <a:fld id="{DA9D92A2-160F-41B0-A211-4C5B400FDFE3}" type="datetimeFigureOut">
              <a:rPr lang="es-CL" altLang="es-CL"/>
              <a:pPr>
                <a:defRPr/>
              </a:pPr>
              <a:t>08-07-2024</a:t>
            </a:fld>
            <a:endParaRPr lang="es-CL" altLang="es-CL"/>
          </a:p>
        </p:txBody>
      </p:sp>
      <p:sp>
        <p:nvSpPr>
          <p:cNvPr id="8" name="Footer Placeholder 4">
            <a:extLst>
              <a:ext uri="{FF2B5EF4-FFF2-40B4-BE49-F238E27FC236}">
                <a16:creationId xmlns:a16="http://schemas.microsoft.com/office/drawing/2014/main" id="{CF93BFBF-ADA6-AE4B-BF3A-7BB327F91217}"/>
              </a:ext>
            </a:extLst>
          </p:cNvPr>
          <p:cNvSpPr>
            <a:spLocks noGrp="1"/>
          </p:cNvSpPr>
          <p:nvPr>
            <p:ph type="ftr" sz="quarter" idx="11"/>
          </p:nvPr>
        </p:nvSpPr>
        <p:spPr/>
        <p:txBody>
          <a:bodyPr/>
          <a:lstStyle>
            <a:lvl1pPr>
              <a:defRPr/>
            </a:lvl1pPr>
          </a:lstStyle>
          <a:p>
            <a:pPr>
              <a:defRPr/>
            </a:pPr>
            <a:endParaRPr lang="es-CL"/>
          </a:p>
        </p:txBody>
      </p:sp>
      <p:sp>
        <p:nvSpPr>
          <p:cNvPr id="9" name="Slide Number Placeholder 5">
            <a:extLst>
              <a:ext uri="{FF2B5EF4-FFF2-40B4-BE49-F238E27FC236}">
                <a16:creationId xmlns:a16="http://schemas.microsoft.com/office/drawing/2014/main" id="{AB02501D-4BAD-0C38-F0D0-C2BB0117E4BD}"/>
              </a:ext>
            </a:extLst>
          </p:cNvPr>
          <p:cNvSpPr>
            <a:spLocks noGrp="1"/>
          </p:cNvSpPr>
          <p:nvPr>
            <p:ph type="sldNum" sz="quarter" idx="12"/>
          </p:nvPr>
        </p:nvSpPr>
        <p:spPr/>
        <p:txBody>
          <a:bodyPr/>
          <a:lstStyle>
            <a:lvl1pPr>
              <a:defRPr/>
            </a:lvl1pPr>
          </a:lstStyle>
          <a:p>
            <a:pPr>
              <a:defRPr/>
            </a:pPr>
            <a:fld id="{7C9C9592-9F66-42D9-9561-8CAC6704F259}" type="slidenum">
              <a:rPr lang="es-CL" altLang="es-CL"/>
              <a:pPr>
                <a:defRPr/>
              </a:pPr>
              <a:t>‹Nº›</a:t>
            </a:fld>
            <a:endParaRPr lang="es-CL" altLang="es-CL"/>
          </a:p>
        </p:txBody>
      </p:sp>
    </p:spTree>
    <p:extLst>
      <p:ext uri="{BB962C8B-B14F-4D97-AF65-F5344CB8AC3E}">
        <p14:creationId xmlns:p14="http://schemas.microsoft.com/office/powerpoint/2010/main" val="2951796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09EC0AD3-97C3-15E0-EE21-88D27F3D6CC9}"/>
              </a:ext>
            </a:extLst>
          </p:cNvPr>
          <p:cNvSpPr>
            <a:spLocks noGrp="1"/>
          </p:cNvSpPr>
          <p:nvPr>
            <p:ph type="dt" sz="half" idx="10"/>
          </p:nvPr>
        </p:nvSpPr>
        <p:spPr/>
        <p:txBody>
          <a:bodyPr/>
          <a:lstStyle>
            <a:lvl1pPr>
              <a:defRPr/>
            </a:lvl1pPr>
          </a:lstStyle>
          <a:p>
            <a:pPr>
              <a:defRPr/>
            </a:pPr>
            <a:fld id="{B9ABFF18-5D5A-41F9-A6B4-415DC658B490}" type="datetimeFigureOut">
              <a:rPr lang="es-CL" altLang="es-CL"/>
              <a:pPr>
                <a:defRPr/>
              </a:pPr>
              <a:t>08-07-2024</a:t>
            </a:fld>
            <a:endParaRPr lang="es-CL" altLang="es-CL"/>
          </a:p>
        </p:txBody>
      </p:sp>
      <p:sp>
        <p:nvSpPr>
          <p:cNvPr id="5" name="Footer Placeholder 4">
            <a:extLst>
              <a:ext uri="{FF2B5EF4-FFF2-40B4-BE49-F238E27FC236}">
                <a16:creationId xmlns:a16="http://schemas.microsoft.com/office/drawing/2014/main" id="{ECEA602A-5CF3-67DD-3AA3-D06F88A3D4E5}"/>
              </a:ext>
            </a:extLst>
          </p:cNvPr>
          <p:cNvSpPr>
            <a:spLocks noGrp="1"/>
          </p:cNvSpPr>
          <p:nvPr>
            <p:ph type="ftr" sz="quarter" idx="11"/>
          </p:nvPr>
        </p:nvSpPr>
        <p:spPr/>
        <p:txBody>
          <a:bodyPr/>
          <a:lstStyle>
            <a:lvl1pPr>
              <a:defRPr/>
            </a:lvl1pPr>
          </a:lstStyle>
          <a:p>
            <a:pPr>
              <a:defRPr/>
            </a:pPr>
            <a:endParaRPr lang="es-CL"/>
          </a:p>
        </p:txBody>
      </p:sp>
      <p:sp>
        <p:nvSpPr>
          <p:cNvPr id="6" name="Slide Number Placeholder 5">
            <a:extLst>
              <a:ext uri="{FF2B5EF4-FFF2-40B4-BE49-F238E27FC236}">
                <a16:creationId xmlns:a16="http://schemas.microsoft.com/office/drawing/2014/main" id="{B64B551E-DC72-923A-0031-DDC876D06B73}"/>
              </a:ext>
            </a:extLst>
          </p:cNvPr>
          <p:cNvSpPr>
            <a:spLocks noGrp="1"/>
          </p:cNvSpPr>
          <p:nvPr>
            <p:ph type="sldNum" sz="quarter" idx="12"/>
          </p:nvPr>
        </p:nvSpPr>
        <p:spPr/>
        <p:txBody>
          <a:bodyPr/>
          <a:lstStyle>
            <a:lvl1pPr>
              <a:defRPr/>
            </a:lvl1pPr>
          </a:lstStyle>
          <a:p>
            <a:pPr>
              <a:defRPr/>
            </a:pPr>
            <a:fld id="{DAA87F41-2FC3-4916-A329-C71726F67C40}" type="slidenum">
              <a:rPr lang="es-CL" altLang="es-CL"/>
              <a:pPr>
                <a:defRPr/>
              </a:pPr>
              <a:t>‹Nº›</a:t>
            </a:fld>
            <a:endParaRPr lang="es-CL" altLang="es-CL"/>
          </a:p>
        </p:txBody>
      </p:sp>
    </p:spTree>
    <p:extLst>
      <p:ext uri="{BB962C8B-B14F-4D97-AF65-F5344CB8AC3E}">
        <p14:creationId xmlns:p14="http://schemas.microsoft.com/office/powerpoint/2010/main" val="381614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BCFF9EDC-F672-AB68-8E14-0E4B299F8C12}"/>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753A2B61-D499-86B0-D786-2445A988AAB5}"/>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Date Placeholder 3">
            <a:extLst>
              <a:ext uri="{FF2B5EF4-FFF2-40B4-BE49-F238E27FC236}">
                <a16:creationId xmlns:a16="http://schemas.microsoft.com/office/drawing/2014/main" id="{F98AC9E4-B427-BF87-28C0-4F3B2FF202B2}"/>
              </a:ext>
            </a:extLst>
          </p:cNvPr>
          <p:cNvSpPr>
            <a:spLocks noGrp="1"/>
          </p:cNvSpPr>
          <p:nvPr>
            <p:ph type="dt" sz="half" idx="10"/>
          </p:nvPr>
        </p:nvSpPr>
        <p:spPr/>
        <p:txBody>
          <a:bodyPr/>
          <a:lstStyle>
            <a:lvl1pPr>
              <a:defRPr/>
            </a:lvl1pPr>
          </a:lstStyle>
          <a:p>
            <a:pPr>
              <a:defRPr/>
            </a:pPr>
            <a:fld id="{BA9D6506-3C97-4D49-97D5-DB70E5197E65}" type="datetimeFigureOut">
              <a:rPr lang="es-CL" altLang="es-CL"/>
              <a:pPr>
                <a:defRPr/>
              </a:pPr>
              <a:t>08-07-2024</a:t>
            </a:fld>
            <a:endParaRPr lang="es-CL" altLang="es-CL"/>
          </a:p>
        </p:txBody>
      </p:sp>
      <p:sp>
        <p:nvSpPr>
          <p:cNvPr id="7" name="Footer Placeholder 4">
            <a:extLst>
              <a:ext uri="{FF2B5EF4-FFF2-40B4-BE49-F238E27FC236}">
                <a16:creationId xmlns:a16="http://schemas.microsoft.com/office/drawing/2014/main" id="{AE983987-B035-12C7-04C7-836225D13931}"/>
              </a:ext>
            </a:extLst>
          </p:cNvPr>
          <p:cNvSpPr>
            <a:spLocks noGrp="1"/>
          </p:cNvSpPr>
          <p:nvPr>
            <p:ph type="ftr" sz="quarter" idx="11"/>
          </p:nvPr>
        </p:nvSpPr>
        <p:spPr/>
        <p:txBody>
          <a:bodyPr/>
          <a:lstStyle>
            <a:lvl1pPr>
              <a:defRPr/>
            </a:lvl1pPr>
          </a:lstStyle>
          <a:p>
            <a:pPr>
              <a:defRPr/>
            </a:pPr>
            <a:endParaRPr lang="es-CL"/>
          </a:p>
        </p:txBody>
      </p:sp>
      <p:sp>
        <p:nvSpPr>
          <p:cNvPr id="8" name="Slide Number Placeholder 5">
            <a:extLst>
              <a:ext uri="{FF2B5EF4-FFF2-40B4-BE49-F238E27FC236}">
                <a16:creationId xmlns:a16="http://schemas.microsoft.com/office/drawing/2014/main" id="{8EEFE23A-F3C1-E15C-D519-7E4459B63CBE}"/>
              </a:ext>
            </a:extLst>
          </p:cNvPr>
          <p:cNvSpPr>
            <a:spLocks noGrp="1"/>
          </p:cNvSpPr>
          <p:nvPr>
            <p:ph type="sldNum" sz="quarter" idx="12"/>
          </p:nvPr>
        </p:nvSpPr>
        <p:spPr/>
        <p:txBody>
          <a:bodyPr/>
          <a:lstStyle>
            <a:lvl1pPr>
              <a:defRPr/>
            </a:lvl1pPr>
          </a:lstStyle>
          <a:p>
            <a:pPr>
              <a:defRPr/>
            </a:pPr>
            <a:fld id="{99FD2CDD-1A04-4F5F-996C-49E0DCE4FFB9}" type="slidenum">
              <a:rPr lang="es-CL" altLang="es-CL"/>
              <a:pPr>
                <a:defRPr/>
              </a:pPr>
              <a:t>‹Nº›</a:t>
            </a:fld>
            <a:endParaRPr lang="es-CL" altLang="es-CL"/>
          </a:p>
        </p:txBody>
      </p:sp>
    </p:spTree>
    <p:extLst>
      <p:ext uri="{BB962C8B-B14F-4D97-AF65-F5344CB8AC3E}">
        <p14:creationId xmlns:p14="http://schemas.microsoft.com/office/powerpoint/2010/main" val="656062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3895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F98EF54-3EF7-61D3-47DF-AC7AEC26CC87}"/>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solidFill>
                  <a:srgbClr val="000000"/>
                </a:solidFill>
                <a:latin typeface="Calibri" panose="020F0502020204030204" pitchFamily="34" charset="0"/>
              </a:defRPr>
            </a:lvl1pPr>
          </a:lstStyle>
          <a:p>
            <a:pPr>
              <a:defRPr/>
            </a:pPr>
            <a:fld id="{625D4EBF-6CBE-4CFB-B73A-EDF0E5824485}"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639DC4B4-B83B-2F17-E435-A8B67B117198}"/>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DD2E108E-7773-D771-336F-745086621270}"/>
              </a:ext>
            </a:extLst>
          </p:cNvPr>
          <p:cNvSpPr>
            <a:spLocks noGrp="1"/>
          </p:cNvSpPr>
          <p:nvPr>
            <p:ph type="sldNum" sz="quarter" idx="12"/>
          </p:nvPr>
        </p:nvSpPr>
        <p:spPr/>
        <p:txBody>
          <a:bodyPr/>
          <a:lstStyle>
            <a:lvl1pPr>
              <a:defRPr/>
            </a:lvl1pPr>
          </a:lstStyle>
          <a:p>
            <a:pPr>
              <a:defRPr/>
            </a:pPr>
            <a:fld id="{5A307A5D-9A64-4145-88A1-7DAEE45C8A11}" type="slidenum">
              <a:rPr lang="en-US" altLang="es-CL"/>
              <a:pPr>
                <a:defRPr/>
              </a:pPr>
              <a:t>‹Nº›</a:t>
            </a:fld>
            <a:endParaRPr lang="en-US" altLang="es-CL"/>
          </a:p>
        </p:txBody>
      </p:sp>
    </p:spTree>
    <p:extLst>
      <p:ext uri="{BB962C8B-B14F-4D97-AF65-F5344CB8AC3E}">
        <p14:creationId xmlns:p14="http://schemas.microsoft.com/office/powerpoint/2010/main" val="2075749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53C48670-4B3F-8247-AA98-D7A152A03E9F}"/>
              </a:ext>
            </a:extLst>
          </p:cNvPr>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a:extLst>
              <a:ext uri="{FF2B5EF4-FFF2-40B4-BE49-F238E27FC236}">
                <a16:creationId xmlns:a16="http://schemas.microsoft.com/office/drawing/2014/main" id="{C88E5B24-676C-E5BB-2D21-63F4C70551E7}"/>
              </a:ext>
            </a:extLst>
          </p:cNvPr>
          <p:cNvSpPr>
            <a:spLocks noGrp="1"/>
          </p:cNvSpPr>
          <p:nvPr>
            <p:ph type="sldNum" sz="quarter" idx="11"/>
          </p:nvPr>
        </p:nvSpPr>
        <p:spPr/>
        <p:txBody>
          <a:bodyPr/>
          <a:lstStyle>
            <a:lvl1pPr>
              <a:defRPr/>
            </a:lvl1pPr>
          </a:lstStyle>
          <a:p>
            <a:pPr>
              <a:defRPr/>
            </a:pPr>
            <a:fld id="{3A9B2E00-AF6C-4437-89B6-A173E8DB7EF1}" type="slidenum">
              <a:rPr lang="en-US" altLang="es-CL"/>
              <a:pPr>
                <a:defRPr/>
              </a:pPr>
              <a:t>‹Nº›</a:t>
            </a:fld>
            <a:endParaRPr lang="en-US" altLang="es-CL"/>
          </a:p>
        </p:txBody>
      </p:sp>
    </p:spTree>
    <p:extLst>
      <p:ext uri="{BB962C8B-B14F-4D97-AF65-F5344CB8AC3E}">
        <p14:creationId xmlns:p14="http://schemas.microsoft.com/office/powerpoint/2010/main" val="1739136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0C17D7-6560-C2AC-910A-50F9A8D51E0C}"/>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solidFill>
                  <a:srgbClr val="000000"/>
                </a:solidFill>
                <a:latin typeface="Calibri" panose="020F0502020204030204" pitchFamily="34" charset="0"/>
              </a:defRPr>
            </a:lvl1pPr>
          </a:lstStyle>
          <a:p>
            <a:pPr>
              <a:defRPr/>
            </a:pPr>
            <a:fld id="{BE36D3D8-45FC-43FD-849A-FFFE714B6997}"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119D652C-39D7-F53F-66EF-110790B9896D}"/>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96758487-CE63-D9B1-FAE1-BD9DACF8B6E4}"/>
              </a:ext>
            </a:extLst>
          </p:cNvPr>
          <p:cNvSpPr>
            <a:spLocks noGrp="1"/>
          </p:cNvSpPr>
          <p:nvPr>
            <p:ph type="sldNum" sz="quarter" idx="12"/>
          </p:nvPr>
        </p:nvSpPr>
        <p:spPr/>
        <p:txBody>
          <a:bodyPr/>
          <a:lstStyle>
            <a:lvl1pPr>
              <a:defRPr/>
            </a:lvl1pPr>
          </a:lstStyle>
          <a:p>
            <a:pPr>
              <a:defRPr/>
            </a:pPr>
            <a:fld id="{5DF30876-E46C-45C9-A74C-DAF3DDE449E5}" type="slidenum">
              <a:rPr lang="en-US" altLang="es-CL"/>
              <a:pPr>
                <a:defRPr/>
              </a:pPr>
              <a:t>‹Nº›</a:t>
            </a:fld>
            <a:endParaRPr lang="en-US" altLang="es-CL"/>
          </a:p>
        </p:txBody>
      </p:sp>
    </p:spTree>
    <p:extLst>
      <p:ext uri="{BB962C8B-B14F-4D97-AF65-F5344CB8AC3E}">
        <p14:creationId xmlns:p14="http://schemas.microsoft.com/office/powerpoint/2010/main" val="2283197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3B12AB-587C-8899-A08E-CE43E7A9D99F}"/>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solidFill>
                  <a:srgbClr val="000000"/>
                </a:solidFill>
                <a:latin typeface="Calibri" panose="020F0502020204030204" pitchFamily="34" charset="0"/>
              </a:defRPr>
            </a:lvl1pPr>
          </a:lstStyle>
          <a:p>
            <a:pPr>
              <a:defRPr/>
            </a:pPr>
            <a:fld id="{6E76636E-2652-49FE-B029-3E08DEC226F4}" type="datetime1">
              <a:rPr lang="en-US" altLang="es-CL"/>
              <a:pPr>
                <a:defRPr/>
              </a:pPr>
              <a:t>7/8/2024</a:t>
            </a:fld>
            <a:endParaRPr lang="en-US" altLang="es-CL"/>
          </a:p>
        </p:txBody>
      </p:sp>
      <p:sp>
        <p:nvSpPr>
          <p:cNvPr id="6" name="Footer Placeholder 5">
            <a:extLst>
              <a:ext uri="{FF2B5EF4-FFF2-40B4-BE49-F238E27FC236}">
                <a16:creationId xmlns:a16="http://schemas.microsoft.com/office/drawing/2014/main" id="{FA025A48-E988-CEF5-E989-49E4D61E88D4}"/>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6">
            <a:extLst>
              <a:ext uri="{FF2B5EF4-FFF2-40B4-BE49-F238E27FC236}">
                <a16:creationId xmlns:a16="http://schemas.microsoft.com/office/drawing/2014/main" id="{7279611D-37A0-2CF6-22CA-2D0357617C1A}"/>
              </a:ext>
            </a:extLst>
          </p:cNvPr>
          <p:cNvSpPr>
            <a:spLocks noGrp="1"/>
          </p:cNvSpPr>
          <p:nvPr>
            <p:ph type="sldNum" sz="quarter" idx="12"/>
          </p:nvPr>
        </p:nvSpPr>
        <p:spPr/>
        <p:txBody>
          <a:bodyPr/>
          <a:lstStyle>
            <a:lvl1pPr>
              <a:defRPr/>
            </a:lvl1pPr>
          </a:lstStyle>
          <a:p>
            <a:pPr>
              <a:defRPr/>
            </a:pPr>
            <a:fld id="{7D3E8DD8-C4DC-4D52-B3BA-2D1C361A6EBF}" type="slidenum">
              <a:rPr lang="en-US" altLang="es-CL"/>
              <a:pPr>
                <a:defRPr/>
              </a:pPr>
              <a:t>‹Nº›</a:t>
            </a:fld>
            <a:endParaRPr lang="en-US" altLang="es-CL"/>
          </a:p>
        </p:txBody>
      </p:sp>
    </p:spTree>
    <p:extLst>
      <p:ext uri="{BB962C8B-B14F-4D97-AF65-F5344CB8AC3E}">
        <p14:creationId xmlns:p14="http://schemas.microsoft.com/office/powerpoint/2010/main" val="149581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7CF74E-F19E-7E62-329D-08FA062C6935}"/>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solidFill>
                  <a:srgbClr val="000000"/>
                </a:solidFill>
                <a:latin typeface="Calibri" panose="020F0502020204030204" pitchFamily="34" charset="0"/>
              </a:defRPr>
            </a:lvl1pPr>
          </a:lstStyle>
          <a:p>
            <a:pPr>
              <a:defRPr/>
            </a:pPr>
            <a:fld id="{F5AD880A-21B9-49FA-A002-8B4FA9A348F4}" type="datetime1">
              <a:rPr lang="en-US" altLang="es-CL"/>
              <a:pPr>
                <a:defRPr/>
              </a:pPr>
              <a:t>7/8/2024</a:t>
            </a:fld>
            <a:endParaRPr lang="en-US" altLang="es-CL"/>
          </a:p>
        </p:txBody>
      </p:sp>
      <p:sp>
        <p:nvSpPr>
          <p:cNvPr id="8" name="Footer Placeholder 7">
            <a:extLst>
              <a:ext uri="{FF2B5EF4-FFF2-40B4-BE49-F238E27FC236}">
                <a16:creationId xmlns:a16="http://schemas.microsoft.com/office/drawing/2014/main" id="{1F03074E-D7FD-0A6C-50ED-A3336F412451}"/>
              </a:ext>
            </a:extLst>
          </p:cNvPr>
          <p:cNvSpPr>
            <a:spLocks noGrp="1"/>
          </p:cNvSpPr>
          <p:nvPr>
            <p:ph type="ftr" sz="quarter" idx="11"/>
          </p:nvPr>
        </p:nvSpPr>
        <p:spPr/>
        <p:txBody>
          <a:bodyPr/>
          <a:lstStyle>
            <a:lvl1pPr>
              <a:defRPr/>
            </a:lvl1pPr>
          </a:lstStyle>
          <a:p>
            <a:pPr>
              <a:defRPr/>
            </a:pPr>
            <a:endParaRPr lang="es-ES"/>
          </a:p>
        </p:txBody>
      </p:sp>
      <p:sp>
        <p:nvSpPr>
          <p:cNvPr id="9" name="Slide Number Placeholder 8">
            <a:extLst>
              <a:ext uri="{FF2B5EF4-FFF2-40B4-BE49-F238E27FC236}">
                <a16:creationId xmlns:a16="http://schemas.microsoft.com/office/drawing/2014/main" id="{07130004-D644-D33F-BBBB-04FB609F551F}"/>
              </a:ext>
            </a:extLst>
          </p:cNvPr>
          <p:cNvSpPr>
            <a:spLocks noGrp="1"/>
          </p:cNvSpPr>
          <p:nvPr>
            <p:ph type="sldNum" sz="quarter" idx="12"/>
          </p:nvPr>
        </p:nvSpPr>
        <p:spPr/>
        <p:txBody>
          <a:bodyPr/>
          <a:lstStyle>
            <a:lvl1pPr>
              <a:defRPr/>
            </a:lvl1pPr>
          </a:lstStyle>
          <a:p>
            <a:pPr>
              <a:defRPr/>
            </a:pPr>
            <a:fld id="{6BB388BD-F520-44EB-A720-654586D30E13}" type="slidenum">
              <a:rPr lang="en-US" altLang="es-CL"/>
              <a:pPr>
                <a:defRPr/>
              </a:pPr>
              <a:t>‹Nº›</a:t>
            </a:fld>
            <a:endParaRPr lang="en-US" altLang="es-CL"/>
          </a:p>
        </p:txBody>
      </p:sp>
    </p:spTree>
    <p:extLst>
      <p:ext uri="{BB962C8B-B14F-4D97-AF65-F5344CB8AC3E}">
        <p14:creationId xmlns:p14="http://schemas.microsoft.com/office/powerpoint/2010/main" val="1702699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3A144567-610D-2930-EF8D-D5E508050594}"/>
              </a:ext>
            </a:extLst>
          </p:cNvPr>
          <p:cNvSpPr>
            <a:spLocks noGrp="1"/>
          </p:cNvSpPr>
          <p:nvPr>
            <p:ph type="ftr" sz="quarter" idx="10"/>
          </p:nvPr>
        </p:nvSpPr>
        <p:spPr/>
        <p:txBody>
          <a:bodyPr/>
          <a:lstStyle>
            <a:lvl1pPr>
              <a:defRPr/>
            </a:lvl1pPr>
          </a:lstStyle>
          <a:p>
            <a:pPr>
              <a:defRPr/>
            </a:pPr>
            <a:endParaRPr lang="es-ES"/>
          </a:p>
        </p:txBody>
      </p:sp>
      <p:sp>
        <p:nvSpPr>
          <p:cNvPr id="4" name="Slide Number Placeholder 4">
            <a:extLst>
              <a:ext uri="{FF2B5EF4-FFF2-40B4-BE49-F238E27FC236}">
                <a16:creationId xmlns:a16="http://schemas.microsoft.com/office/drawing/2014/main" id="{39114DE1-8872-9E0B-087A-A6A33FEF2C07}"/>
              </a:ext>
            </a:extLst>
          </p:cNvPr>
          <p:cNvSpPr>
            <a:spLocks noGrp="1"/>
          </p:cNvSpPr>
          <p:nvPr>
            <p:ph type="sldNum" sz="quarter" idx="11"/>
          </p:nvPr>
        </p:nvSpPr>
        <p:spPr/>
        <p:txBody>
          <a:bodyPr/>
          <a:lstStyle>
            <a:lvl1pPr>
              <a:defRPr/>
            </a:lvl1pPr>
          </a:lstStyle>
          <a:p>
            <a:pPr>
              <a:defRPr/>
            </a:pPr>
            <a:fld id="{B106B710-1CBF-4E0E-ADF2-88D41AD77C01}" type="slidenum">
              <a:rPr lang="en-US" altLang="es-CL"/>
              <a:pPr>
                <a:defRPr/>
              </a:pPr>
              <a:t>‹Nº›</a:t>
            </a:fld>
            <a:endParaRPr lang="en-US" altLang="es-CL"/>
          </a:p>
        </p:txBody>
      </p:sp>
    </p:spTree>
    <p:extLst>
      <p:ext uri="{BB962C8B-B14F-4D97-AF65-F5344CB8AC3E}">
        <p14:creationId xmlns:p14="http://schemas.microsoft.com/office/powerpoint/2010/main" val="3923631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9BB2795C-2675-B7DB-A8AC-B11FD28F5CEE}"/>
              </a:ext>
            </a:extLst>
          </p:cNvPr>
          <p:cNvSpPr>
            <a:spLocks noGrp="1"/>
          </p:cNvSpPr>
          <p:nvPr>
            <p:ph type="ftr" sz="quarter" idx="10"/>
          </p:nvPr>
        </p:nvSpPr>
        <p:spPr/>
        <p:txBody>
          <a:bodyPr/>
          <a:lstStyle>
            <a:lvl1pPr>
              <a:defRPr/>
            </a:lvl1pPr>
          </a:lstStyle>
          <a:p>
            <a:pPr>
              <a:defRPr/>
            </a:pPr>
            <a:endParaRPr lang="es-ES"/>
          </a:p>
        </p:txBody>
      </p:sp>
      <p:sp>
        <p:nvSpPr>
          <p:cNvPr id="3" name="Slide Number Placeholder 3">
            <a:extLst>
              <a:ext uri="{FF2B5EF4-FFF2-40B4-BE49-F238E27FC236}">
                <a16:creationId xmlns:a16="http://schemas.microsoft.com/office/drawing/2014/main" id="{86351FCC-3FE5-465E-3E1D-3E718DBD1AC3}"/>
              </a:ext>
            </a:extLst>
          </p:cNvPr>
          <p:cNvSpPr>
            <a:spLocks noGrp="1"/>
          </p:cNvSpPr>
          <p:nvPr>
            <p:ph type="sldNum" sz="quarter" idx="11"/>
          </p:nvPr>
        </p:nvSpPr>
        <p:spPr/>
        <p:txBody>
          <a:bodyPr/>
          <a:lstStyle>
            <a:lvl1pPr>
              <a:defRPr/>
            </a:lvl1pPr>
          </a:lstStyle>
          <a:p>
            <a:pPr>
              <a:defRPr/>
            </a:pPr>
            <a:fld id="{9CB9D81F-096D-4414-B524-694B8C28600A}" type="slidenum">
              <a:rPr lang="en-US" altLang="es-CL"/>
              <a:pPr>
                <a:defRPr/>
              </a:pPr>
              <a:t>‹Nº›</a:t>
            </a:fld>
            <a:endParaRPr lang="en-US" altLang="es-CL"/>
          </a:p>
        </p:txBody>
      </p:sp>
    </p:spTree>
    <p:extLst>
      <p:ext uri="{BB962C8B-B14F-4D97-AF65-F5344CB8AC3E}">
        <p14:creationId xmlns:p14="http://schemas.microsoft.com/office/powerpoint/2010/main" val="301019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3EFDC6DA-8550-40A2-E24B-50FBC0B3DC96}"/>
              </a:ext>
            </a:extLst>
          </p:cNvPr>
          <p:cNvSpPr>
            <a:spLocks noGrp="1"/>
          </p:cNvSpPr>
          <p:nvPr>
            <p:ph type="dt" sz="half" idx="10"/>
          </p:nvPr>
        </p:nvSpPr>
        <p:spPr/>
        <p:txBody>
          <a:bodyPr/>
          <a:lstStyle>
            <a:lvl1pPr>
              <a:defRPr/>
            </a:lvl1pPr>
          </a:lstStyle>
          <a:p>
            <a:pPr>
              <a:defRPr/>
            </a:pPr>
            <a:fld id="{C6A88FB6-CA3A-4314-9245-0EF43B1E0DE2}" type="datetimeFigureOut">
              <a:rPr lang="es-CL" altLang="es-CL"/>
              <a:pPr>
                <a:defRPr/>
              </a:pPr>
              <a:t>08-07-2024</a:t>
            </a:fld>
            <a:endParaRPr lang="es-CL" altLang="es-CL"/>
          </a:p>
        </p:txBody>
      </p:sp>
      <p:sp>
        <p:nvSpPr>
          <p:cNvPr id="5" name="Footer Placeholder 4">
            <a:extLst>
              <a:ext uri="{FF2B5EF4-FFF2-40B4-BE49-F238E27FC236}">
                <a16:creationId xmlns:a16="http://schemas.microsoft.com/office/drawing/2014/main" id="{D31059B1-F6ED-A71A-AB09-71BD9429E009}"/>
              </a:ext>
            </a:extLst>
          </p:cNvPr>
          <p:cNvSpPr>
            <a:spLocks noGrp="1"/>
          </p:cNvSpPr>
          <p:nvPr>
            <p:ph type="ftr" sz="quarter" idx="11"/>
          </p:nvPr>
        </p:nvSpPr>
        <p:spPr/>
        <p:txBody>
          <a:bodyPr/>
          <a:lstStyle>
            <a:lvl1pPr>
              <a:defRPr/>
            </a:lvl1pPr>
          </a:lstStyle>
          <a:p>
            <a:pPr>
              <a:defRPr/>
            </a:pPr>
            <a:endParaRPr lang="es-CL"/>
          </a:p>
        </p:txBody>
      </p:sp>
      <p:sp>
        <p:nvSpPr>
          <p:cNvPr id="6" name="Slide Number Placeholder 5">
            <a:extLst>
              <a:ext uri="{FF2B5EF4-FFF2-40B4-BE49-F238E27FC236}">
                <a16:creationId xmlns:a16="http://schemas.microsoft.com/office/drawing/2014/main" id="{9220CD34-E5CE-32B4-AB06-C7487A5056F6}"/>
              </a:ext>
            </a:extLst>
          </p:cNvPr>
          <p:cNvSpPr>
            <a:spLocks noGrp="1"/>
          </p:cNvSpPr>
          <p:nvPr>
            <p:ph type="sldNum" sz="quarter" idx="12"/>
          </p:nvPr>
        </p:nvSpPr>
        <p:spPr/>
        <p:txBody>
          <a:bodyPr/>
          <a:lstStyle>
            <a:lvl1pPr>
              <a:defRPr/>
            </a:lvl1pPr>
          </a:lstStyle>
          <a:p>
            <a:pPr>
              <a:defRPr/>
            </a:pPr>
            <a:fld id="{95D8F473-3AC2-4C2A-AF35-20F4D7AB13F8}" type="slidenum">
              <a:rPr lang="es-CL" altLang="es-CL"/>
              <a:pPr>
                <a:defRPr/>
              </a:pPr>
              <a:t>‹Nº›</a:t>
            </a:fld>
            <a:endParaRPr lang="es-CL" altLang="es-CL"/>
          </a:p>
        </p:txBody>
      </p:sp>
    </p:spTree>
    <p:extLst>
      <p:ext uri="{BB962C8B-B14F-4D97-AF65-F5344CB8AC3E}">
        <p14:creationId xmlns:p14="http://schemas.microsoft.com/office/powerpoint/2010/main" val="39845930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C7865FF5-40FE-86C6-B86B-7A80133357DF}"/>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CE32A6FA-5C35-5258-8E72-4317183E5FD1}"/>
              </a:ext>
            </a:extLst>
          </p:cNvPr>
          <p:cNvSpPr>
            <a:spLocks noGrp="1"/>
          </p:cNvSpPr>
          <p:nvPr>
            <p:ph type="sldNum" sz="quarter" idx="11"/>
          </p:nvPr>
        </p:nvSpPr>
        <p:spPr/>
        <p:txBody>
          <a:bodyPr/>
          <a:lstStyle>
            <a:lvl1pPr>
              <a:defRPr/>
            </a:lvl1pPr>
          </a:lstStyle>
          <a:p>
            <a:pPr>
              <a:defRPr/>
            </a:pPr>
            <a:fld id="{0AAA4801-411D-409D-8CD4-91DA5ABAD4CC}" type="slidenum">
              <a:rPr lang="en-US" altLang="es-CL"/>
              <a:pPr>
                <a:defRPr/>
              </a:pPr>
              <a:t>‹Nº›</a:t>
            </a:fld>
            <a:endParaRPr lang="en-US" altLang="es-CL"/>
          </a:p>
        </p:txBody>
      </p:sp>
    </p:spTree>
    <p:extLst>
      <p:ext uri="{BB962C8B-B14F-4D97-AF65-F5344CB8AC3E}">
        <p14:creationId xmlns:p14="http://schemas.microsoft.com/office/powerpoint/2010/main" val="3614101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90A2B57A-FBB1-8897-9F7A-F73507A0DAF9}"/>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A52393E2-405F-DA19-9ECF-EC762491CBEA}"/>
              </a:ext>
            </a:extLst>
          </p:cNvPr>
          <p:cNvSpPr>
            <a:spLocks noGrp="1"/>
          </p:cNvSpPr>
          <p:nvPr>
            <p:ph type="sldNum" sz="quarter" idx="11"/>
          </p:nvPr>
        </p:nvSpPr>
        <p:spPr/>
        <p:txBody>
          <a:bodyPr/>
          <a:lstStyle>
            <a:lvl1pPr>
              <a:defRPr/>
            </a:lvl1pPr>
          </a:lstStyle>
          <a:p>
            <a:pPr>
              <a:defRPr/>
            </a:pPr>
            <a:fld id="{B13AD82A-576D-48A9-896E-1CBC87808C45}" type="slidenum">
              <a:rPr lang="en-US" altLang="es-CL"/>
              <a:pPr>
                <a:defRPr/>
              </a:pPr>
              <a:t>‹Nº›</a:t>
            </a:fld>
            <a:endParaRPr lang="en-US" altLang="es-CL"/>
          </a:p>
        </p:txBody>
      </p:sp>
    </p:spTree>
    <p:extLst>
      <p:ext uri="{BB962C8B-B14F-4D97-AF65-F5344CB8AC3E}">
        <p14:creationId xmlns:p14="http://schemas.microsoft.com/office/powerpoint/2010/main" val="42320850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875D8073-437A-DF8C-218F-7BF77DBE9E99}"/>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08E80618-9DAE-5AC2-6D0C-FB4A13F8C223}"/>
              </a:ext>
            </a:extLst>
          </p:cNvPr>
          <p:cNvSpPr>
            <a:spLocks noGrp="1"/>
          </p:cNvSpPr>
          <p:nvPr>
            <p:ph type="sldNum" sz="quarter" idx="11"/>
          </p:nvPr>
        </p:nvSpPr>
        <p:spPr/>
        <p:txBody>
          <a:bodyPr/>
          <a:lstStyle>
            <a:lvl1pPr>
              <a:defRPr/>
            </a:lvl1pPr>
          </a:lstStyle>
          <a:p>
            <a:pPr>
              <a:defRPr/>
            </a:pPr>
            <a:fld id="{FA70C0FB-C8EB-415C-8A21-FC2EFDA5AE09}" type="slidenum">
              <a:rPr lang="en-US" altLang="es-CL"/>
              <a:pPr>
                <a:defRPr/>
              </a:pPr>
              <a:t>‹Nº›</a:t>
            </a:fld>
            <a:endParaRPr lang="en-US" altLang="es-CL"/>
          </a:p>
        </p:txBody>
      </p:sp>
    </p:spTree>
    <p:extLst>
      <p:ext uri="{BB962C8B-B14F-4D97-AF65-F5344CB8AC3E}">
        <p14:creationId xmlns:p14="http://schemas.microsoft.com/office/powerpoint/2010/main" val="28656484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6400" y="274639"/>
            <a:ext cx="27432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74639"/>
            <a:ext cx="72136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68F2E163-3D5D-170E-A4CD-3326AFCEAFF0}"/>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2F14702C-AC7B-E946-86D0-E823BF987CC3}"/>
              </a:ext>
            </a:extLst>
          </p:cNvPr>
          <p:cNvSpPr>
            <a:spLocks noGrp="1"/>
          </p:cNvSpPr>
          <p:nvPr>
            <p:ph type="sldNum" sz="quarter" idx="11"/>
          </p:nvPr>
        </p:nvSpPr>
        <p:spPr/>
        <p:txBody>
          <a:bodyPr/>
          <a:lstStyle>
            <a:lvl1pPr>
              <a:defRPr/>
            </a:lvl1pPr>
          </a:lstStyle>
          <a:p>
            <a:pPr>
              <a:defRPr/>
            </a:pPr>
            <a:fld id="{B64D3342-F54C-4882-83D0-62DF38873DF8}" type="slidenum">
              <a:rPr lang="en-US" altLang="es-CL"/>
              <a:pPr>
                <a:defRPr/>
              </a:pPr>
              <a:t>‹Nº›</a:t>
            </a:fld>
            <a:endParaRPr lang="en-US" altLang="es-CL"/>
          </a:p>
        </p:txBody>
      </p:sp>
    </p:spTree>
    <p:extLst>
      <p:ext uri="{BB962C8B-B14F-4D97-AF65-F5344CB8AC3E}">
        <p14:creationId xmlns:p14="http://schemas.microsoft.com/office/powerpoint/2010/main" val="39448659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B2B02D7-3B89-8B8E-CAED-E840DA8D0940}"/>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latin typeface="Calibri" panose="020F0502020204030204" pitchFamily="34" charset="0"/>
              </a:defRPr>
            </a:lvl1pPr>
          </a:lstStyle>
          <a:p>
            <a:pPr>
              <a:defRPr/>
            </a:pPr>
            <a:fld id="{5D997BA5-21A0-4E67-821A-36D10869857C}"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2D781E1F-5B4C-0AD0-D1CE-54AB36C17923}"/>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9E737511-EC03-27A6-2F8C-344C5BE10AFA}"/>
              </a:ext>
            </a:extLst>
          </p:cNvPr>
          <p:cNvSpPr>
            <a:spLocks noGrp="1"/>
          </p:cNvSpPr>
          <p:nvPr>
            <p:ph type="sldNum" sz="quarter" idx="12"/>
          </p:nvPr>
        </p:nvSpPr>
        <p:spPr/>
        <p:txBody>
          <a:bodyPr/>
          <a:lstStyle>
            <a:lvl1pPr>
              <a:defRPr/>
            </a:lvl1pPr>
          </a:lstStyle>
          <a:p>
            <a:pPr>
              <a:defRPr/>
            </a:pPr>
            <a:fld id="{08F8D6A9-4C53-4886-81A9-B77DFDC0B556}" type="slidenum">
              <a:rPr lang="en-US" altLang="es-CL"/>
              <a:pPr>
                <a:defRPr/>
              </a:pPr>
              <a:t>‹Nº›</a:t>
            </a:fld>
            <a:endParaRPr lang="en-US" altLang="es-CL"/>
          </a:p>
        </p:txBody>
      </p:sp>
    </p:spTree>
    <p:extLst>
      <p:ext uri="{BB962C8B-B14F-4D97-AF65-F5344CB8AC3E}">
        <p14:creationId xmlns:p14="http://schemas.microsoft.com/office/powerpoint/2010/main" val="3361446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BB31E972-7855-609A-0A6C-73AE390B0166}"/>
              </a:ext>
            </a:extLst>
          </p:cNvPr>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a:extLst>
              <a:ext uri="{FF2B5EF4-FFF2-40B4-BE49-F238E27FC236}">
                <a16:creationId xmlns:a16="http://schemas.microsoft.com/office/drawing/2014/main" id="{87640EAA-9F78-28B8-4E79-DEA0CC6C8670}"/>
              </a:ext>
            </a:extLst>
          </p:cNvPr>
          <p:cNvSpPr>
            <a:spLocks noGrp="1"/>
          </p:cNvSpPr>
          <p:nvPr>
            <p:ph type="sldNum" sz="quarter" idx="11"/>
          </p:nvPr>
        </p:nvSpPr>
        <p:spPr/>
        <p:txBody>
          <a:bodyPr/>
          <a:lstStyle>
            <a:lvl1pPr>
              <a:defRPr/>
            </a:lvl1pPr>
          </a:lstStyle>
          <a:p>
            <a:pPr>
              <a:defRPr/>
            </a:pPr>
            <a:fld id="{F0D1C299-34F7-4620-B774-6DB43AEE7DDC}" type="slidenum">
              <a:rPr lang="en-US" altLang="es-CL"/>
              <a:pPr>
                <a:defRPr/>
              </a:pPr>
              <a:t>‹Nº›</a:t>
            </a:fld>
            <a:endParaRPr lang="en-US" altLang="es-CL"/>
          </a:p>
        </p:txBody>
      </p:sp>
    </p:spTree>
    <p:extLst>
      <p:ext uri="{BB962C8B-B14F-4D97-AF65-F5344CB8AC3E}">
        <p14:creationId xmlns:p14="http://schemas.microsoft.com/office/powerpoint/2010/main" val="5607321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6404C9-2F8C-7622-D76F-3BC693E34B67}"/>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latin typeface="Calibri" panose="020F0502020204030204" pitchFamily="34" charset="0"/>
              </a:defRPr>
            </a:lvl1pPr>
          </a:lstStyle>
          <a:p>
            <a:pPr>
              <a:defRPr/>
            </a:pPr>
            <a:fld id="{C6ED0221-E8DB-4B3C-B17F-A810FECC9343}"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730A342C-C33C-02E6-6AAA-BA54181B5606}"/>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5D6F48A3-DF0D-9F11-34DA-1D8F60F21248}"/>
              </a:ext>
            </a:extLst>
          </p:cNvPr>
          <p:cNvSpPr>
            <a:spLocks noGrp="1"/>
          </p:cNvSpPr>
          <p:nvPr>
            <p:ph type="sldNum" sz="quarter" idx="12"/>
          </p:nvPr>
        </p:nvSpPr>
        <p:spPr/>
        <p:txBody>
          <a:bodyPr/>
          <a:lstStyle>
            <a:lvl1pPr>
              <a:defRPr/>
            </a:lvl1pPr>
          </a:lstStyle>
          <a:p>
            <a:pPr>
              <a:defRPr/>
            </a:pPr>
            <a:fld id="{4033A65B-BB14-46B8-A7DD-8D751A8A9066}" type="slidenum">
              <a:rPr lang="en-US" altLang="es-CL"/>
              <a:pPr>
                <a:defRPr/>
              </a:pPr>
              <a:t>‹Nº›</a:t>
            </a:fld>
            <a:endParaRPr lang="en-US" altLang="es-CL"/>
          </a:p>
        </p:txBody>
      </p:sp>
    </p:spTree>
    <p:extLst>
      <p:ext uri="{BB962C8B-B14F-4D97-AF65-F5344CB8AC3E}">
        <p14:creationId xmlns:p14="http://schemas.microsoft.com/office/powerpoint/2010/main" val="12237934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9BCA48-53B8-F998-6883-6FDE06042B1C}"/>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latin typeface="Calibri" panose="020F0502020204030204" pitchFamily="34" charset="0"/>
              </a:defRPr>
            </a:lvl1pPr>
          </a:lstStyle>
          <a:p>
            <a:pPr>
              <a:defRPr/>
            </a:pPr>
            <a:fld id="{4AB17E67-1E2F-405E-975F-E478A86DB802}" type="datetime1">
              <a:rPr lang="en-US" altLang="es-CL"/>
              <a:pPr>
                <a:defRPr/>
              </a:pPr>
              <a:t>7/8/2024</a:t>
            </a:fld>
            <a:endParaRPr lang="en-US" altLang="es-CL"/>
          </a:p>
        </p:txBody>
      </p:sp>
      <p:sp>
        <p:nvSpPr>
          <p:cNvPr id="6" name="Footer Placeholder 5">
            <a:extLst>
              <a:ext uri="{FF2B5EF4-FFF2-40B4-BE49-F238E27FC236}">
                <a16:creationId xmlns:a16="http://schemas.microsoft.com/office/drawing/2014/main" id="{19B729DC-5FB3-396D-3A23-0306D4F511C5}"/>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6">
            <a:extLst>
              <a:ext uri="{FF2B5EF4-FFF2-40B4-BE49-F238E27FC236}">
                <a16:creationId xmlns:a16="http://schemas.microsoft.com/office/drawing/2014/main" id="{F6207C2D-4A4D-750B-A075-44F88492BF68}"/>
              </a:ext>
            </a:extLst>
          </p:cNvPr>
          <p:cNvSpPr>
            <a:spLocks noGrp="1"/>
          </p:cNvSpPr>
          <p:nvPr>
            <p:ph type="sldNum" sz="quarter" idx="12"/>
          </p:nvPr>
        </p:nvSpPr>
        <p:spPr/>
        <p:txBody>
          <a:bodyPr/>
          <a:lstStyle>
            <a:lvl1pPr>
              <a:defRPr/>
            </a:lvl1pPr>
          </a:lstStyle>
          <a:p>
            <a:pPr>
              <a:defRPr/>
            </a:pPr>
            <a:fld id="{64602313-D05B-4615-9F71-EFEDC9F60A1E}" type="slidenum">
              <a:rPr lang="en-US" altLang="es-CL"/>
              <a:pPr>
                <a:defRPr/>
              </a:pPr>
              <a:t>‹Nº›</a:t>
            </a:fld>
            <a:endParaRPr lang="en-US" altLang="es-CL"/>
          </a:p>
        </p:txBody>
      </p:sp>
    </p:spTree>
    <p:extLst>
      <p:ext uri="{BB962C8B-B14F-4D97-AF65-F5344CB8AC3E}">
        <p14:creationId xmlns:p14="http://schemas.microsoft.com/office/powerpoint/2010/main" val="9173528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BD8BF2-3E09-C410-5DDC-AE45503DD7CC}"/>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800">
                <a:latin typeface="Calibri" panose="020F0502020204030204" pitchFamily="34" charset="0"/>
              </a:defRPr>
            </a:lvl1pPr>
          </a:lstStyle>
          <a:p>
            <a:pPr>
              <a:defRPr/>
            </a:pPr>
            <a:fld id="{C9B0301F-0559-432C-9F7C-9C5BBE33BC76}" type="datetime1">
              <a:rPr lang="en-US" altLang="es-CL"/>
              <a:pPr>
                <a:defRPr/>
              </a:pPr>
              <a:t>7/8/2024</a:t>
            </a:fld>
            <a:endParaRPr lang="en-US" altLang="es-CL"/>
          </a:p>
        </p:txBody>
      </p:sp>
      <p:sp>
        <p:nvSpPr>
          <p:cNvPr id="8" name="Footer Placeholder 7">
            <a:extLst>
              <a:ext uri="{FF2B5EF4-FFF2-40B4-BE49-F238E27FC236}">
                <a16:creationId xmlns:a16="http://schemas.microsoft.com/office/drawing/2014/main" id="{15381AD1-7142-FBE3-F79C-517BE11A2239}"/>
              </a:ext>
            </a:extLst>
          </p:cNvPr>
          <p:cNvSpPr>
            <a:spLocks noGrp="1"/>
          </p:cNvSpPr>
          <p:nvPr>
            <p:ph type="ftr" sz="quarter" idx="11"/>
          </p:nvPr>
        </p:nvSpPr>
        <p:spPr/>
        <p:txBody>
          <a:bodyPr/>
          <a:lstStyle>
            <a:lvl1pPr>
              <a:defRPr/>
            </a:lvl1pPr>
          </a:lstStyle>
          <a:p>
            <a:pPr>
              <a:defRPr/>
            </a:pPr>
            <a:endParaRPr lang="es-ES"/>
          </a:p>
        </p:txBody>
      </p:sp>
      <p:sp>
        <p:nvSpPr>
          <p:cNvPr id="9" name="Slide Number Placeholder 8">
            <a:extLst>
              <a:ext uri="{FF2B5EF4-FFF2-40B4-BE49-F238E27FC236}">
                <a16:creationId xmlns:a16="http://schemas.microsoft.com/office/drawing/2014/main" id="{630D2AF5-E107-22FF-DC32-060BF3480CF9}"/>
              </a:ext>
            </a:extLst>
          </p:cNvPr>
          <p:cNvSpPr>
            <a:spLocks noGrp="1"/>
          </p:cNvSpPr>
          <p:nvPr>
            <p:ph type="sldNum" sz="quarter" idx="12"/>
          </p:nvPr>
        </p:nvSpPr>
        <p:spPr/>
        <p:txBody>
          <a:bodyPr/>
          <a:lstStyle>
            <a:lvl1pPr>
              <a:defRPr/>
            </a:lvl1pPr>
          </a:lstStyle>
          <a:p>
            <a:pPr>
              <a:defRPr/>
            </a:pPr>
            <a:fld id="{1FF97609-A476-45F9-BB18-6863BF2038A2}" type="slidenum">
              <a:rPr lang="en-US" altLang="es-CL"/>
              <a:pPr>
                <a:defRPr/>
              </a:pPr>
              <a:t>‹Nº›</a:t>
            </a:fld>
            <a:endParaRPr lang="en-US" altLang="es-CL"/>
          </a:p>
        </p:txBody>
      </p:sp>
    </p:spTree>
    <p:extLst>
      <p:ext uri="{BB962C8B-B14F-4D97-AF65-F5344CB8AC3E}">
        <p14:creationId xmlns:p14="http://schemas.microsoft.com/office/powerpoint/2010/main" val="31729486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7E90B35A-ED48-055A-84DB-68C8C8BA3A4C}"/>
              </a:ext>
            </a:extLst>
          </p:cNvPr>
          <p:cNvSpPr>
            <a:spLocks noGrp="1"/>
          </p:cNvSpPr>
          <p:nvPr>
            <p:ph type="ftr" sz="quarter" idx="10"/>
          </p:nvPr>
        </p:nvSpPr>
        <p:spPr/>
        <p:txBody>
          <a:bodyPr/>
          <a:lstStyle>
            <a:lvl1pPr>
              <a:defRPr/>
            </a:lvl1pPr>
          </a:lstStyle>
          <a:p>
            <a:pPr>
              <a:defRPr/>
            </a:pPr>
            <a:endParaRPr lang="es-ES"/>
          </a:p>
        </p:txBody>
      </p:sp>
      <p:sp>
        <p:nvSpPr>
          <p:cNvPr id="4" name="Slide Number Placeholder 4">
            <a:extLst>
              <a:ext uri="{FF2B5EF4-FFF2-40B4-BE49-F238E27FC236}">
                <a16:creationId xmlns:a16="http://schemas.microsoft.com/office/drawing/2014/main" id="{9FDB112E-8FCB-C29D-2713-370082CFC812}"/>
              </a:ext>
            </a:extLst>
          </p:cNvPr>
          <p:cNvSpPr>
            <a:spLocks noGrp="1"/>
          </p:cNvSpPr>
          <p:nvPr>
            <p:ph type="sldNum" sz="quarter" idx="11"/>
          </p:nvPr>
        </p:nvSpPr>
        <p:spPr/>
        <p:txBody>
          <a:bodyPr/>
          <a:lstStyle>
            <a:lvl1pPr>
              <a:defRPr/>
            </a:lvl1pPr>
          </a:lstStyle>
          <a:p>
            <a:pPr>
              <a:defRPr/>
            </a:pPr>
            <a:fld id="{D45333F5-5CBE-46EE-8E41-30FECE443030}" type="slidenum">
              <a:rPr lang="en-US" altLang="es-CL"/>
              <a:pPr>
                <a:defRPr/>
              </a:pPr>
              <a:t>‹Nº›</a:t>
            </a:fld>
            <a:endParaRPr lang="en-US" altLang="es-CL"/>
          </a:p>
        </p:txBody>
      </p:sp>
    </p:spTree>
    <p:extLst>
      <p:ext uri="{BB962C8B-B14F-4D97-AF65-F5344CB8AC3E}">
        <p14:creationId xmlns:p14="http://schemas.microsoft.com/office/powerpoint/2010/main" val="84622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EDAE2716-BB75-33A7-969C-496CB19D4FB5}"/>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954AF748-4535-1DD0-2B4B-2FC80EE685D5}"/>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C0D645B5-EB39-9907-11A6-2203E934E008}"/>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7" name="Date Placeholder 3">
            <a:extLst>
              <a:ext uri="{FF2B5EF4-FFF2-40B4-BE49-F238E27FC236}">
                <a16:creationId xmlns:a16="http://schemas.microsoft.com/office/drawing/2014/main" id="{657FAF55-83B5-29EA-3CDA-C3C340B2F042}"/>
              </a:ext>
            </a:extLst>
          </p:cNvPr>
          <p:cNvSpPr>
            <a:spLocks noGrp="1"/>
          </p:cNvSpPr>
          <p:nvPr>
            <p:ph type="dt" sz="half" idx="10"/>
          </p:nvPr>
        </p:nvSpPr>
        <p:spPr/>
        <p:txBody>
          <a:bodyPr/>
          <a:lstStyle>
            <a:lvl1pPr>
              <a:defRPr/>
            </a:lvl1pPr>
          </a:lstStyle>
          <a:p>
            <a:pPr>
              <a:defRPr/>
            </a:pPr>
            <a:fld id="{BF75A284-174E-4153-B380-C69BAA6A3DD7}" type="datetimeFigureOut">
              <a:rPr lang="es-CL" altLang="es-CL"/>
              <a:pPr>
                <a:defRPr/>
              </a:pPr>
              <a:t>08-07-2024</a:t>
            </a:fld>
            <a:endParaRPr lang="es-CL" altLang="es-CL"/>
          </a:p>
        </p:txBody>
      </p:sp>
      <p:sp>
        <p:nvSpPr>
          <p:cNvPr id="8" name="Footer Placeholder 4">
            <a:extLst>
              <a:ext uri="{FF2B5EF4-FFF2-40B4-BE49-F238E27FC236}">
                <a16:creationId xmlns:a16="http://schemas.microsoft.com/office/drawing/2014/main" id="{82ADF27D-FC03-83AD-FF92-E4CA990E7634}"/>
              </a:ext>
            </a:extLst>
          </p:cNvPr>
          <p:cNvSpPr>
            <a:spLocks noGrp="1"/>
          </p:cNvSpPr>
          <p:nvPr>
            <p:ph type="ftr" sz="quarter" idx="11"/>
          </p:nvPr>
        </p:nvSpPr>
        <p:spPr/>
        <p:txBody>
          <a:bodyPr/>
          <a:lstStyle>
            <a:lvl1pPr>
              <a:defRPr/>
            </a:lvl1pPr>
          </a:lstStyle>
          <a:p>
            <a:pPr>
              <a:defRPr/>
            </a:pPr>
            <a:endParaRPr lang="es-CL"/>
          </a:p>
        </p:txBody>
      </p:sp>
      <p:sp>
        <p:nvSpPr>
          <p:cNvPr id="9" name="Slide Number Placeholder 5">
            <a:extLst>
              <a:ext uri="{FF2B5EF4-FFF2-40B4-BE49-F238E27FC236}">
                <a16:creationId xmlns:a16="http://schemas.microsoft.com/office/drawing/2014/main" id="{08358AF7-AEC1-07CE-FFF9-684E4AA39749}"/>
              </a:ext>
            </a:extLst>
          </p:cNvPr>
          <p:cNvSpPr>
            <a:spLocks noGrp="1"/>
          </p:cNvSpPr>
          <p:nvPr>
            <p:ph type="sldNum" sz="quarter" idx="12"/>
          </p:nvPr>
        </p:nvSpPr>
        <p:spPr/>
        <p:txBody>
          <a:bodyPr/>
          <a:lstStyle>
            <a:lvl1pPr>
              <a:defRPr/>
            </a:lvl1pPr>
          </a:lstStyle>
          <a:p>
            <a:pPr>
              <a:defRPr/>
            </a:pPr>
            <a:fld id="{5DFEA623-6E0E-4C97-9D5C-CD4ECC0D900F}" type="slidenum">
              <a:rPr lang="es-CL" altLang="es-CL"/>
              <a:pPr>
                <a:defRPr/>
              </a:pPr>
              <a:t>‹Nº›</a:t>
            </a:fld>
            <a:endParaRPr lang="es-CL" altLang="es-CL"/>
          </a:p>
        </p:txBody>
      </p:sp>
    </p:spTree>
    <p:extLst>
      <p:ext uri="{BB962C8B-B14F-4D97-AF65-F5344CB8AC3E}">
        <p14:creationId xmlns:p14="http://schemas.microsoft.com/office/powerpoint/2010/main" val="2431514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11A2D58F-D87A-C302-6451-1799F4F40D79}"/>
              </a:ext>
            </a:extLst>
          </p:cNvPr>
          <p:cNvSpPr>
            <a:spLocks noGrp="1"/>
          </p:cNvSpPr>
          <p:nvPr>
            <p:ph type="ftr" sz="quarter" idx="10"/>
          </p:nvPr>
        </p:nvSpPr>
        <p:spPr/>
        <p:txBody>
          <a:bodyPr/>
          <a:lstStyle>
            <a:lvl1pPr>
              <a:defRPr/>
            </a:lvl1pPr>
          </a:lstStyle>
          <a:p>
            <a:pPr>
              <a:defRPr/>
            </a:pPr>
            <a:endParaRPr lang="es-ES"/>
          </a:p>
        </p:txBody>
      </p:sp>
      <p:sp>
        <p:nvSpPr>
          <p:cNvPr id="3" name="Slide Number Placeholder 3">
            <a:extLst>
              <a:ext uri="{FF2B5EF4-FFF2-40B4-BE49-F238E27FC236}">
                <a16:creationId xmlns:a16="http://schemas.microsoft.com/office/drawing/2014/main" id="{D9A14F30-6670-B891-1EF6-632B40702D99}"/>
              </a:ext>
            </a:extLst>
          </p:cNvPr>
          <p:cNvSpPr>
            <a:spLocks noGrp="1"/>
          </p:cNvSpPr>
          <p:nvPr>
            <p:ph type="sldNum" sz="quarter" idx="11"/>
          </p:nvPr>
        </p:nvSpPr>
        <p:spPr/>
        <p:txBody>
          <a:bodyPr/>
          <a:lstStyle>
            <a:lvl1pPr>
              <a:defRPr/>
            </a:lvl1pPr>
          </a:lstStyle>
          <a:p>
            <a:pPr>
              <a:defRPr/>
            </a:pPr>
            <a:fld id="{CDCF3C70-94C5-4148-BAF0-7A225C3762F6}" type="slidenum">
              <a:rPr lang="en-US" altLang="es-CL"/>
              <a:pPr>
                <a:defRPr/>
              </a:pPr>
              <a:t>‹Nº›</a:t>
            </a:fld>
            <a:endParaRPr lang="en-US" altLang="es-CL"/>
          </a:p>
        </p:txBody>
      </p:sp>
    </p:spTree>
    <p:extLst>
      <p:ext uri="{BB962C8B-B14F-4D97-AF65-F5344CB8AC3E}">
        <p14:creationId xmlns:p14="http://schemas.microsoft.com/office/powerpoint/2010/main" val="1205722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FA676B17-3D17-7E68-A510-1A9CB065BC13}"/>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6710F526-9B08-0E66-C635-356009C06733}"/>
              </a:ext>
            </a:extLst>
          </p:cNvPr>
          <p:cNvSpPr>
            <a:spLocks noGrp="1"/>
          </p:cNvSpPr>
          <p:nvPr>
            <p:ph type="sldNum" sz="quarter" idx="11"/>
          </p:nvPr>
        </p:nvSpPr>
        <p:spPr/>
        <p:txBody>
          <a:bodyPr/>
          <a:lstStyle>
            <a:lvl1pPr>
              <a:defRPr/>
            </a:lvl1pPr>
          </a:lstStyle>
          <a:p>
            <a:pPr>
              <a:defRPr/>
            </a:pPr>
            <a:fld id="{D907B20A-96B0-430C-86D2-F751890B37F8}" type="slidenum">
              <a:rPr lang="en-US" altLang="es-CL"/>
              <a:pPr>
                <a:defRPr/>
              </a:pPr>
              <a:t>‹Nº›</a:t>
            </a:fld>
            <a:endParaRPr lang="en-US" altLang="es-CL"/>
          </a:p>
        </p:txBody>
      </p:sp>
    </p:spTree>
    <p:extLst>
      <p:ext uri="{BB962C8B-B14F-4D97-AF65-F5344CB8AC3E}">
        <p14:creationId xmlns:p14="http://schemas.microsoft.com/office/powerpoint/2010/main" val="40139699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AD4636E0-0428-6C41-B4C5-06D50B30C9DE}"/>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CC57E5DC-25D8-C5E6-B653-588E98B8432F}"/>
              </a:ext>
            </a:extLst>
          </p:cNvPr>
          <p:cNvSpPr>
            <a:spLocks noGrp="1"/>
          </p:cNvSpPr>
          <p:nvPr>
            <p:ph type="sldNum" sz="quarter" idx="11"/>
          </p:nvPr>
        </p:nvSpPr>
        <p:spPr/>
        <p:txBody>
          <a:bodyPr/>
          <a:lstStyle>
            <a:lvl1pPr>
              <a:defRPr/>
            </a:lvl1pPr>
          </a:lstStyle>
          <a:p>
            <a:pPr>
              <a:defRPr/>
            </a:pPr>
            <a:fld id="{FAD695D8-AC0B-4E7C-A4C6-08A80990820A}" type="slidenum">
              <a:rPr lang="en-US" altLang="es-CL"/>
              <a:pPr>
                <a:defRPr/>
              </a:pPr>
              <a:t>‹Nº›</a:t>
            </a:fld>
            <a:endParaRPr lang="en-US" altLang="es-CL"/>
          </a:p>
        </p:txBody>
      </p:sp>
    </p:spTree>
    <p:extLst>
      <p:ext uri="{BB962C8B-B14F-4D97-AF65-F5344CB8AC3E}">
        <p14:creationId xmlns:p14="http://schemas.microsoft.com/office/powerpoint/2010/main" val="8059421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8BA5E5EB-AE62-66E3-17BC-8DF8B140A2FE}"/>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B29C5C80-7208-1C90-F871-ED7C5D027F98}"/>
              </a:ext>
            </a:extLst>
          </p:cNvPr>
          <p:cNvSpPr>
            <a:spLocks noGrp="1"/>
          </p:cNvSpPr>
          <p:nvPr>
            <p:ph type="sldNum" sz="quarter" idx="11"/>
          </p:nvPr>
        </p:nvSpPr>
        <p:spPr/>
        <p:txBody>
          <a:bodyPr/>
          <a:lstStyle>
            <a:lvl1pPr>
              <a:defRPr/>
            </a:lvl1pPr>
          </a:lstStyle>
          <a:p>
            <a:pPr>
              <a:defRPr/>
            </a:pPr>
            <a:fld id="{9AEC1C6D-0802-4044-A02D-48B55139ADAD}" type="slidenum">
              <a:rPr lang="en-US" altLang="es-CL"/>
              <a:pPr>
                <a:defRPr/>
              </a:pPr>
              <a:t>‹Nº›</a:t>
            </a:fld>
            <a:endParaRPr lang="en-US" altLang="es-CL"/>
          </a:p>
        </p:txBody>
      </p:sp>
    </p:spTree>
    <p:extLst>
      <p:ext uri="{BB962C8B-B14F-4D97-AF65-F5344CB8AC3E}">
        <p14:creationId xmlns:p14="http://schemas.microsoft.com/office/powerpoint/2010/main" val="23798363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6400" y="274639"/>
            <a:ext cx="27432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74639"/>
            <a:ext cx="72136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1F046A35-EC74-5262-22B8-BF800B053544}"/>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201D3BE3-55B1-1DB0-B4AE-AB5253CFE88C}"/>
              </a:ext>
            </a:extLst>
          </p:cNvPr>
          <p:cNvSpPr>
            <a:spLocks noGrp="1"/>
          </p:cNvSpPr>
          <p:nvPr>
            <p:ph type="sldNum" sz="quarter" idx="11"/>
          </p:nvPr>
        </p:nvSpPr>
        <p:spPr/>
        <p:txBody>
          <a:bodyPr/>
          <a:lstStyle>
            <a:lvl1pPr>
              <a:defRPr/>
            </a:lvl1pPr>
          </a:lstStyle>
          <a:p>
            <a:pPr>
              <a:defRPr/>
            </a:pPr>
            <a:fld id="{550BE3D2-9C7E-4BA6-A4C4-993ED91378CC}" type="slidenum">
              <a:rPr lang="en-US" altLang="es-CL"/>
              <a:pPr>
                <a:defRPr/>
              </a:pPr>
              <a:t>‹Nº›</a:t>
            </a:fld>
            <a:endParaRPr lang="en-US" altLang="es-CL"/>
          </a:p>
        </p:txBody>
      </p:sp>
    </p:spTree>
    <p:extLst>
      <p:ext uri="{BB962C8B-B14F-4D97-AF65-F5344CB8AC3E}">
        <p14:creationId xmlns:p14="http://schemas.microsoft.com/office/powerpoint/2010/main" val="17544181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69186F1-3382-FDB9-EE58-1867C5DF5D30}"/>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18EE5664-055E-4EE1-81E8-DFAA966C52A1}"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3001D6C1-1627-E331-9D5B-3182FD356778}"/>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5FF9C0F0-3ED3-A0C1-6120-1C87E64D0175}"/>
              </a:ext>
            </a:extLst>
          </p:cNvPr>
          <p:cNvSpPr>
            <a:spLocks noGrp="1"/>
          </p:cNvSpPr>
          <p:nvPr>
            <p:ph type="sldNum" sz="quarter" idx="12"/>
          </p:nvPr>
        </p:nvSpPr>
        <p:spPr/>
        <p:txBody>
          <a:bodyPr/>
          <a:lstStyle>
            <a:lvl1pPr>
              <a:defRPr/>
            </a:lvl1pPr>
          </a:lstStyle>
          <a:p>
            <a:pPr>
              <a:defRPr/>
            </a:pPr>
            <a:fld id="{FC0164B1-2CB0-4BC2-8B20-C1686BE9D7A5}" type="slidenum">
              <a:rPr lang="en-US" altLang="es-CL"/>
              <a:pPr>
                <a:defRPr/>
              </a:pPr>
              <a:t>‹Nº›</a:t>
            </a:fld>
            <a:endParaRPr lang="en-US" altLang="es-CL"/>
          </a:p>
        </p:txBody>
      </p:sp>
    </p:spTree>
    <p:extLst>
      <p:ext uri="{BB962C8B-B14F-4D97-AF65-F5344CB8AC3E}">
        <p14:creationId xmlns:p14="http://schemas.microsoft.com/office/powerpoint/2010/main" val="24284876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A8BB6302-8103-FE84-BB79-C33E2CD919FE}"/>
              </a:ext>
            </a:extLst>
          </p:cNvPr>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a:extLst>
              <a:ext uri="{FF2B5EF4-FFF2-40B4-BE49-F238E27FC236}">
                <a16:creationId xmlns:a16="http://schemas.microsoft.com/office/drawing/2014/main" id="{5D496E55-3B5A-8F84-46EF-42CD9204F434}"/>
              </a:ext>
            </a:extLst>
          </p:cNvPr>
          <p:cNvSpPr>
            <a:spLocks noGrp="1"/>
          </p:cNvSpPr>
          <p:nvPr>
            <p:ph type="sldNum" sz="quarter" idx="11"/>
          </p:nvPr>
        </p:nvSpPr>
        <p:spPr/>
        <p:txBody>
          <a:bodyPr/>
          <a:lstStyle>
            <a:lvl1pPr>
              <a:defRPr/>
            </a:lvl1pPr>
          </a:lstStyle>
          <a:p>
            <a:pPr>
              <a:defRPr/>
            </a:pPr>
            <a:fld id="{CB5AE12A-72C0-4AFA-BA4B-5F3A6B4B322F}" type="slidenum">
              <a:rPr lang="en-US" altLang="es-CL"/>
              <a:pPr>
                <a:defRPr/>
              </a:pPr>
              <a:t>‹Nº›</a:t>
            </a:fld>
            <a:endParaRPr lang="en-US" altLang="es-CL"/>
          </a:p>
        </p:txBody>
      </p:sp>
    </p:spTree>
    <p:extLst>
      <p:ext uri="{BB962C8B-B14F-4D97-AF65-F5344CB8AC3E}">
        <p14:creationId xmlns:p14="http://schemas.microsoft.com/office/powerpoint/2010/main" val="33046925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F6EC2F-3E9A-F53B-EE4C-E8862E3A2450}"/>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8695D4D5-369E-4BCA-9A72-079270390E17}"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F758F0BE-F50E-B78C-642E-B646D64FC39F}"/>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CB9C35D7-8EF5-733C-F09B-BC3D3D56DB20}"/>
              </a:ext>
            </a:extLst>
          </p:cNvPr>
          <p:cNvSpPr>
            <a:spLocks noGrp="1"/>
          </p:cNvSpPr>
          <p:nvPr>
            <p:ph type="sldNum" sz="quarter" idx="12"/>
          </p:nvPr>
        </p:nvSpPr>
        <p:spPr/>
        <p:txBody>
          <a:bodyPr/>
          <a:lstStyle>
            <a:lvl1pPr>
              <a:defRPr/>
            </a:lvl1pPr>
          </a:lstStyle>
          <a:p>
            <a:pPr>
              <a:defRPr/>
            </a:pPr>
            <a:fld id="{5F22CB6E-9B3E-4213-9CBC-1E1E385653DB}" type="slidenum">
              <a:rPr lang="en-US" altLang="es-CL"/>
              <a:pPr>
                <a:defRPr/>
              </a:pPr>
              <a:t>‹Nº›</a:t>
            </a:fld>
            <a:endParaRPr lang="en-US" altLang="es-CL"/>
          </a:p>
        </p:txBody>
      </p:sp>
    </p:spTree>
    <p:extLst>
      <p:ext uri="{BB962C8B-B14F-4D97-AF65-F5344CB8AC3E}">
        <p14:creationId xmlns:p14="http://schemas.microsoft.com/office/powerpoint/2010/main" val="29195053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A4DBA7-BF35-9FB6-405D-B052112B314A}"/>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B6FEF8CD-2FC6-4C97-B23D-A13FD10B37C1}" type="datetime1">
              <a:rPr lang="en-US" altLang="es-CL"/>
              <a:pPr>
                <a:defRPr/>
              </a:pPr>
              <a:t>7/8/2024</a:t>
            </a:fld>
            <a:endParaRPr lang="en-US" altLang="es-CL"/>
          </a:p>
        </p:txBody>
      </p:sp>
      <p:sp>
        <p:nvSpPr>
          <p:cNvPr id="6" name="Footer Placeholder 5">
            <a:extLst>
              <a:ext uri="{FF2B5EF4-FFF2-40B4-BE49-F238E27FC236}">
                <a16:creationId xmlns:a16="http://schemas.microsoft.com/office/drawing/2014/main" id="{DFEC5F13-C777-4DA1-5985-1B666E3D7A08}"/>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6">
            <a:extLst>
              <a:ext uri="{FF2B5EF4-FFF2-40B4-BE49-F238E27FC236}">
                <a16:creationId xmlns:a16="http://schemas.microsoft.com/office/drawing/2014/main" id="{E7ACE609-F344-4195-9367-E9C02A62A31C}"/>
              </a:ext>
            </a:extLst>
          </p:cNvPr>
          <p:cNvSpPr>
            <a:spLocks noGrp="1"/>
          </p:cNvSpPr>
          <p:nvPr>
            <p:ph type="sldNum" sz="quarter" idx="12"/>
          </p:nvPr>
        </p:nvSpPr>
        <p:spPr/>
        <p:txBody>
          <a:bodyPr/>
          <a:lstStyle>
            <a:lvl1pPr>
              <a:defRPr/>
            </a:lvl1pPr>
          </a:lstStyle>
          <a:p>
            <a:pPr>
              <a:defRPr/>
            </a:pPr>
            <a:fld id="{0A2E8637-B310-4E4E-9826-9F2FF9B2A009}" type="slidenum">
              <a:rPr lang="en-US" altLang="es-CL"/>
              <a:pPr>
                <a:defRPr/>
              </a:pPr>
              <a:t>‹Nº›</a:t>
            </a:fld>
            <a:endParaRPr lang="en-US" altLang="es-CL"/>
          </a:p>
        </p:txBody>
      </p:sp>
    </p:spTree>
    <p:extLst>
      <p:ext uri="{BB962C8B-B14F-4D97-AF65-F5344CB8AC3E}">
        <p14:creationId xmlns:p14="http://schemas.microsoft.com/office/powerpoint/2010/main" val="2243673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814C96-D2F0-C894-734B-34DC8B54D3A8}"/>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CC651548-7290-4CA3-A942-F61D68FA8AD8}" type="datetime1">
              <a:rPr lang="en-US" altLang="es-CL"/>
              <a:pPr>
                <a:defRPr/>
              </a:pPr>
              <a:t>7/8/2024</a:t>
            </a:fld>
            <a:endParaRPr lang="en-US" altLang="es-CL"/>
          </a:p>
        </p:txBody>
      </p:sp>
      <p:sp>
        <p:nvSpPr>
          <p:cNvPr id="8" name="Footer Placeholder 7">
            <a:extLst>
              <a:ext uri="{FF2B5EF4-FFF2-40B4-BE49-F238E27FC236}">
                <a16:creationId xmlns:a16="http://schemas.microsoft.com/office/drawing/2014/main" id="{B72020DD-4419-4BC0-B8CA-E2F825441779}"/>
              </a:ext>
            </a:extLst>
          </p:cNvPr>
          <p:cNvSpPr>
            <a:spLocks noGrp="1"/>
          </p:cNvSpPr>
          <p:nvPr>
            <p:ph type="ftr" sz="quarter" idx="11"/>
          </p:nvPr>
        </p:nvSpPr>
        <p:spPr/>
        <p:txBody>
          <a:bodyPr/>
          <a:lstStyle>
            <a:lvl1pPr>
              <a:defRPr/>
            </a:lvl1pPr>
          </a:lstStyle>
          <a:p>
            <a:pPr>
              <a:defRPr/>
            </a:pPr>
            <a:endParaRPr lang="es-ES"/>
          </a:p>
        </p:txBody>
      </p:sp>
      <p:sp>
        <p:nvSpPr>
          <p:cNvPr id="9" name="Slide Number Placeholder 8">
            <a:extLst>
              <a:ext uri="{FF2B5EF4-FFF2-40B4-BE49-F238E27FC236}">
                <a16:creationId xmlns:a16="http://schemas.microsoft.com/office/drawing/2014/main" id="{1D9638B4-3BCC-8008-E41E-6A44A057B0DC}"/>
              </a:ext>
            </a:extLst>
          </p:cNvPr>
          <p:cNvSpPr>
            <a:spLocks noGrp="1"/>
          </p:cNvSpPr>
          <p:nvPr>
            <p:ph type="sldNum" sz="quarter" idx="12"/>
          </p:nvPr>
        </p:nvSpPr>
        <p:spPr/>
        <p:txBody>
          <a:bodyPr/>
          <a:lstStyle>
            <a:lvl1pPr>
              <a:defRPr/>
            </a:lvl1pPr>
          </a:lstStyle>
          <a:p>
            <a:pPr>
              <a:defRPr/>
            </a:pPr>
            <a:fld id="{6C355FF3-0A6F-4F7C-B4A6-5C663C455CF8}" type="slidenum">
              <a:rPr lang="en-US" altLang="es-CL"/>
              <a:pPr>
                <a:defRPr/>
              </a:pPr>
              <a:t>‹Nº›</a:t>
            </a:fld>
            <a:endParaRPr lang="en-US" altLang="es-CL"/>
          </a:p>
        </p:txBody>
      </p:sp>
    </p:spTree>
    <p:extLst>
      <p:ext uri="{BB962C8B-B14F-4D97-AF65-F5344CB8AC3E}">
        <p14:creationId xmlns:p14="http://schemas.microsoft.com/office/powerpoint/2010/main" val="2554828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3">
            <a:extLst>
              <a:ext uri="{FF2B5EF4-FFF2-40B4-BE49-F238E27FC236}">
                <a16:creationId xmlns:a16="http://schemas.microsoft.com/office/drawing/2014/main" id="{18B795B2-7D79-5120-2AF3-51677BE6AA0D}"/>
              </a:ext>
            </a:extLst>
          </p:cNvPr>
          <p:cNvSpPr>
            <a:spLocks noGrp="1"/>
          </p:cNvSpPr>
          <p:nvPr>
            <p:ph type="dt" sz="half" idx="10"/>
          </p:nvPr>
        </p:nvSpPr>
        <p:spPr/>
        <p:txBody>
          <a:bodyPr/>
          <a:lstStyle>
            <a:lvl1pPr>
              <a:defRPr/>
            </a:lvl1pPr>
          </a:lstStyle>
          <a:p>
            <a:pPr>
              <a:defRPr/>
            </a:pPr>
            <a:fld id="{BC4CF361-C0DC-4CFD-9A2E-5DFBB9D452A8}" type="datetimeFigureOut">
              <a:rPr lang="es-CL" altLang="es-CL"/>
              <a:pPr>
                <a:defRPr/>
              </a:pPr>
              <a:t>08-07-2024</a:t>
            </a:fld>
            <a:endParaRPr lang="es-CL" altLang="es-CL"/>
          </a:p>
        </p:txBody>
      </p:sp>
      <p:sp>
        <p:nvSpPr>
          <p:cNvPr id="5" name="Footer Placeholder 4">
            <a:extLst>
              <a:ext uri="{FF2B5EF4-FFF2-40B4-BE49-F238E27FC236}">
                <a16:creationId xmlns:a16="http://schemas.microsoft.com/office/drawing/2014/main" id="{EF31C11E-C59C-E74F-513F-980AA6C604EB}"/>
              </a:ext>
            </a:extLst>
          </p:cNvPr>
          <p:cNvSpPr>
            <a:spLocks noGrp="1"/>
          </p:cNvSpPr>
          <p:nvPr>
            <p:ph type="ftr" sz="quarter" idx="11"/>
          </p:nvPr>
        </p:nvSpPr>
        <p:spPr/>
        <p:txBody>
          <a:bodyPr/>
          <a:lstStyle>
            <a:lvl1pPr>
              <a:defRPr/>
            </a:lvl1pPr>
          </a:lstStyle>
          <a:p>
            <a:pPr>
              <a:defRPr/>
            </a:pPr>
            <a:endParaRPr lang="es-CL"/>
          </a:p>
        </p:txBody>
      </p:sp>
      <p:sp>
        <p:nvSpPr>
          <p:cNvPr id="6" name="Slide Number Placeholder 5">
            <a:extLst>
              <a:ext uri="{FF2B5EF4-FFF2-40B4-BE49-F238E27FC236}">
                <a16:creationId xmlns:a16="http://schemas.microsoft.com/office/drawing/2014/main" id="{BC5A9F65-FE28-841F-60F5-1F1DFD0718E9}"/>
              </a:ext>
            </a:extLst>
          </p:cNvPr>
          <p:cNvSpPr>
            <a:spLocks noGrp="1"/>
          </p:cNvSpPr>
          <p:nvPr>
            <p:ph type="sldNum" sz="quarter" idx="12"/>
          </p:nvPr>
        </p:nvSpPr>
        <p:spPr/>
        <p:txBody>
          <a:bodyPr/>
          <a:lstStyle>
            <a:lvl1pPr>
              <a:defRPr/>
            </a:lvl1pPr>
          </a:lstStyle>
          <a:p>
            <a:pPr>
              <a:defRPr/>
            </a:pPr>
            <a:fld id="{E587F6EF-26B8-4C3D-9C8A-E07179E175A1}" type="slidenum">
              <a:rPr lang="es-CL" altLang="es-CL"/>
              <a:pPr>
                <a:defRPr/>
              </a:pPr>
              <a:t>‹Nº›</a:t>
            </a:fld>
            <a:endParaRPr lang="es-CL" altLang="es-CL"/>
          </a:p>
        </p:txBody>
      </p:sp>
    </p:spTree>
    <p:extLst>
      <p:ext uri="{BB962C8B-B14F-4D97-AF65-F5344CB8AC3E}">
        <p14:creationId xmlns:p14="http://schemas.microsoft.com/office/powerpoint/2010/main" val="30152720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BD882A17-C59C-BDA5-F689-ACDC34DBC17D}"/>
              </a:ext>
            </a:extLst>
          </p:cNvPr>
          <p:cNvSpPr>
            <a:spLocks noGrp="1"/>
          </p:cNvSpPr>
          <p:nvPr>
            <p:ph type="ftr" sz="quarter" idx="10"/>
          </p:nvPr>
        </p:nvSpPr>
        <p:spPr/>
        <p:txBody>
          <a:bodyPr/>
          <a:lstStyle>
            <a:lvl1pPr>
              <a:defRPr/>
            </a:lvl1pPr>
          </a:lstStyle>
          <a:p>
            <a:pPr>
              <a:defRPr/>
            </a:pPr>
            <a:endParaRPr lang="es-ES"/>
          </a:p>
        </p:txBody>
      </p:sp>
      <p:sp>
        <p:nvSpPr>
          <p:cNvPr id="4" name="Slide Number Placeholder 4">
            <a:extLst>
              <a:ext uri="{FF2B5EF4-FFF2-40B4-BE49-F238E27FC236}">
                <a16:creationId xmlns:a16="http://schemas.microsoft.com/office/drawing/2014/main" id="{C1F365AD-82DF-89D3-CA96-376B9A95429C}"/>
              </a:ext>
            </a:extLst>
          </p:cNvPr>
          <p:cNvSpPr>
            <a:spLocks noGrp="1"/>
          </p:cNvSpPr>
          <p:nvPr>
            <p:ph type="sldNum" sz="quarter" idx="11"/>
          </p:nvPr>
        </p:nvSpPr>
        <p:spPr/>
        <p:txBody>
          <a:bodyPr/>
          <a:lstStyle>
            <a:lvl1pPr>
              <a:defRPr/>
            </a:lvl1pPr>
          </a:lstStyle>
          <a:p>
            <a:pPr>
              <a:defRPr/>
            </a:pPr>
            <a:fld id="{27989091-DFFD-4EF4-8B22-073CD8850DBB}" type="slidenum">
              <a:rPr lang="en-US" altLang="es-CL"/>
              <a:pPr>
                <a:defRPr/>
              </a:pPr>
              <a:t>‹Nº›</a:t>
            </a:fld>
            <a:endParaRPr lang="en-US" altLang="es-CL"/>
          </a:p>
        </p:txBody>
      </p:sp>
    </p:spTree>
    <p:extLst>
      <p:ext uri="{BB962C8B-B14F-4D97-AF65-F5344CB8AC3E}">
        <p14:creationId xmlns:p14="http://schemas.microsoft.com/office/powerpoint/2010/main" val="40831749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CC5A1212-E8A1-68F1-0095-432627023BEC}"/>
              </a:ext>
            </a:extLst>
          </p:cNvPr>
          <p:cNvSpPr>
            <a:spLocks noGrp="1"/>
          </p:cNvSpPr>
          <p:nvPr>
            <p:ph type="ftr" sz="quarter" idx="10"/>
          </p:nvPr>
        </p:nvSpPr>
        <p:spPr/>
        <p:txBody>
          <a:bodyPr/>
          <a:lstStyle>
            <a:lvl1pPr>
              <a:defRPr/>
            </a:lvl1pPr>
          </a:lstStyle>
          <a:p>
            <a:pPr>
              <a:defRPr/>
            </a:pPr>
            <a:endParaRPr lang="es-ES"/>
          </a:p>
        </p:txBody>
      </p:sp>
      <p:sp>
        <p:nvSpPr>
          <p:cNvPr id="3" name="Slide Number Placeholder 3">
            <a:extLst>
              <a:ext uri="{FF2B5EF4-FFF2-40B4-BE49-F238E27FC236}">
                <a16:creationId xmlns:a16="http://schemas.microsoft.com/office/drawing/2014/main" id="{E650D946-6316-90E9-BD2C-650BF056DA6B}"/>
              </a:ext>
            </a:extLst>
          </p:cNvPr>
          <p:cNvSpPr>
            <a:spLocks noGrp="1"/>
          </p:cNvSpPr>
          <p:nvPr>
            <p:ph type="sldNum" sz="quarter" idx="11"/>
          </p:nvPr>
        </p:nvSpPr>
        <p:spPr/>
        <p:txBody>
          <a:bodyPr/>
          <a:lstStyle>
            <a:lvl1pPr>
              <a:defRPr/>
            </a:lvl1pPr>
          </a:lstStyle>
          <a:p>
            <a:pPr>
              <a:defRPr/>
            </a:pPr>
            <a:fld id="{9C4ED2F1-A4D6-4F04-B7DF-6C18CC3BF474}" type="slidenum">
              <a:rPr lang="en-US" altLang="es-CL"/>
              <a:pPr>
                <a:defRPr/>
              </a:pPr>
              <a:t>‹Nº›</a:t>
            </a:fld>
            <a:endParaRPr lang="en-US" altLang="es-CL"/>
          </a:p>
        </p:txBody>
      </p:sp>
    </p:spTree>
    <p:extLst>
      <p:ext uri="{BB962C8B-B14F-4D97-AF65-F5344CB8AC3E}">
        <p14:creationId xmlns:p14="http://schemas.microsoft.com/office/powerpoint/2010/main" val="8574327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00028F28-5666-0C4B-1A11-39EDF72C0176}"/>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6F8365C4-F314-2064-38FE-19B55BA7C742}"/>
              </a:ext>
            </a:extLst>
          </p:cNvPr>
          <p:cNvSpPr>
            <a:spLocks noGrp="1"/>
          </p:cNvSpPr>
          <p:nvPr>
            <p:ph type="sldNum" sz="quarter" idx="11"/>
          </p:nvPr>
        </p:nvSpPr>
        <p:spPr/>
        <p:txBody>
          <a:bodyPr/>
          <a:lstStyle>
            <a:lvl1pPr>
              <a:defRPr/>
            </a:lvl1pPr>
          </a:lstStyle>
          <a:p>
            <a:pPr>
              <a:defRPr/>
            </a:pPr>
            <a:fld id="{9916F79C-3D99-49EF-A0FD-784574DD6C0B}" type="slidenum">
              <a:rPr lang="en-US" altLang="es-CL"/>
              <a:pPr>
                <a:defRPr/>
              </a:pPr>
              <a:t>‹Nº›</a:t>
            </a:fld>
            <a:endParaRPr lang="en-US" altLang="es-CL"/>
          </a:p>
        </p:txBody>
      </p:sp>
    </p:spTree>
    <p:extLst>
      <p:ext uri="{BB962C8B-B14F-4D97-AF65-F5344CB8AC3E}">
        <p14:creationId xmlns:p14="http://schemas.microsoft.com/office/powerpoint/2010/main" val="16242400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76B78AF8-5594-E1E2-B356-529765EFCE4B}"/>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B2966F79-730B-06AC-3C6B-D147E5C2F82C}"/>
              </a:ext>
            </a:extLst>
          </p:cNvPr>
          <p:cNvSpPr>
            <a:spLocks noGrp="1"/>
          </p:cNvSpPr>
          <p:nvPr>
            <p:ph type="sldNum" sz="quarter" idx="11"/>
          </p:nvPr>
        </p:nvSpPr>
        <p:spPr/>
        <p:txBody>
          <a:bodyPr/>
          <a:lstStyle>
            <a:lvl1pPr>
              <a:defRPr/>
            </a:lvl1pPr>
          </a:lstStyle>
          <a:p>
            <a:pPr>
              <a:defRPr/>
            </a:pPr>
            <a:fld id="{34E1169A-7E84-4112-8877-00763D2E18DA}" type="slidenum">
              <a:rPr lang="en-US" altLang="es-CL"/>
              <a:pPr>
                <a:defRPr/>
              </a:pPr>
              <a:t>‹Nº›</a:t>
            </a:fld>
            <a:endParaRPr lang="en-US" altLang="es-CL"/>
          </a:p>
        </p:txBody>
      </p:sp>
    </p:spTree>
    <p:extLst>
      <p:ext uri="{BB962C8B-B14F-4D97-AF65-F5344CB8AC3E}">
        <p14:creationId xmlns:p14="http://schemas.microsoft.com/office/powerpoint/2010/main" val="36232596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420CC582-4805-1A95-4056-79B47E64AFB9}"/>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1D789ECA-051F-EC7D-037D-F3974CF9A4F5}"/>
              </a:ext>
            </a:extLst>
          </p:cNvPr>
          <p:cNvSpPr>
            <a:spLocks noGrp="1"/>
          </p:cNvSpPr>
          <p:nvPr>
            <p:ph type="sldNum" sz="quarter" idx="11"/>
          </p:nvPr>
        </p:nvSpPr>
        <p:spPr/>
        <p:txBody>
          <a:bodyPr/>
          <a:lstStyle>
            <a:lvl1pPr>
              <a:defRPr/>
            </a:lvl1pPr>
          </a:lstStyle>
          <a:p>
            <a:pPr>
              <a:defRPr/>
            </a:pPr>
            <a:fld id="{10A7438A-836D-470B-B8DC-2A988755D404}" type="slidenum">
              <a:rPr lang="en-US" altLang="es-CL"/>
              <a:pPr>
                <a:defRPr/>
              </a:pPr>
              <a:t>‹Nº›</a:t>
            </a:fld>
            <a:endParaRPr lang="en-US" altLang="es-CL"/>
          </a:p>
        </p:txBody>
      </p:sp>
    </p:spTree>
    <p:extLst>
      <p:ext uri="{BB962C8B-B14F-4D97-AF65-F5344CB8AC3E}">
        <p14:creationId xmlns:p14="http://schemas.microsoft.com/office/powerpoint/2010/main" val="13143401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6400" y="274639"/>
            <a:ext cx="27432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74639"/>
            <a:ext cx="72136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CA52CCF4-0EE2-6EE6-92C9-6A3BEBA09E59}"/>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C101C874-E805-EADA-C09D-6E5A1899ABD5}"/>
              </a:ext>
            </a:extLst>
          </p:cNvPr>
          <p:cNvSpPr>
            <a:spLocks noGrp="1"/>
          </p:cNvSpPr>
          <p:nvPr>
            <p:ph type="sldNum" sz="quarter" idx="11"/>
          </p:nvPr>
        </p:nvSpPr>
        <p:spPr/>
        <p:txBody>
          <a:bodyPr/>
          <a:lstStyle>
            <a:lvl1pPr>
              <a:defRPr/>
            </a:lvl1pPr>
          </a:lstStyle>
          <a:p>
            <a:pPr>
              <a:defRPr/>
            </a:pPr>
            <a:fld id="{70D82FFD-A462-47DE-8439-2956BDB41F07}" type="slidenum">
              <a:rPr lang="en-US" altLang="es-CL"/>
              <a:pPr>
                <a:defRPr/>
              </a:pPr>
              <a:t>‹Nº›</a:t>
            </a:fld>
            <a:endParaRPr lang="en-US" altLang="es-CL"/>
          </a:p>
        </p:txBody>
      </p:sp>
    </p:spTree>
    <p:extLst>
      <p:ext uri="{BB962C8B-B14F-4D97-AF65-F5344CB8AC3E}">
        <p14:creationId xmlns:p14="http://schemas.microsoft.com/office/powerpoint/2010/main" val="42102306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F8A2E04-67E1-3D5C-3A16-08AEA025D7C8}"/>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defRPr>
            </a:lvl1pPr>
          </a:lstStyle>
          <a:p>
            <a:pPr>
              <a:defRPr/>
            </a:pPr>
            <a:fld id="{AC7443B4-CED9-4180-A411-AEFE04F3E7EA}" type="datetime1">
              <a:rPr lang="en-US"/>
              <a:pPr>
                <a:defRPr/>
              </a:pPr>
              <a:t>7/8/2024</a:t>
            </a:fld>
            <a:endParaRPr lang="en-US"/>
          </a:p>
        </p:txBody>
      </p:sp>
      <p:sp>
        <p:nvSpPr>
          <p:cNvPr id="5" name="Footer Placeholder 4">
            <a:extLst>
              <a:ext uri="{FF2B5EF4-FFF2-40B4-BE49-F238E27FC236}">
                <a16:creationId xmlns:a16="http://schemas.microsoft.com/office/drawing/2014/main" id="{C4A087AB-A893-20DB-91D4-A04EF9B4A06D}"/>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D63CEF8B-FE8D-ED81-11BD-9C0ACC40759E}"/>
              </a:ext>
            </a:extLst>
          </p:cNvPr>
          <p:cNvSpPr>
            <a:spLocks noGrp="1"/>
          </p:cNvSpPr>
          <p:nvPr>
            <p:ph type="sldNum" sz="quarter" idx="12"/>
          </p:nvPr>
        </p:nvSpPr>
        <p:spPr/>
        <p:txBody>
          <a:bodyPr/>
          <a:lstStyle>
            <a:lvl1pPr>
              <a:defRPr/>
            </a:lvl1pPr>
          </a:lstStyle>
          <a:p>
            <a:pPr>
              <a:defRPr/>
            </a:pPr>
            <a:fld id="{E7EFEA20-4671-44D6-AB14-C8D4B9FF5C53}" type="slidenum">
              <a:rPr lang="en-US" altLang="es-MX"/>
              <a:pPr>
                <a:defRPr/>
              </a:pPr>
              <a:t>‹Nº›</a:t>
            </a:fld>
            <a:endParaRPr lang="en-US" altLang="es-MX"/>
          </a:p>
        </p:txBody>
      </p:sp>
    </p:spTree>
    <p:extLst>
      <p:ext uri="{BB962C8B-B14F-4D97-AF65-F5344CB8AC3E}">
        <p14:creationId xmlns:p14="http://schemas.microsoft.com/office/powerpoint/2010/main" val="39995548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D302ACE0-3BD8-574A-B7A4-7230B54D4422}"/>
              </a:ext>
            </a:extLst>
          </p:cNvPr>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a:extLst>
              <a:ext uri="{FF2B5EF4-FFF2-40B4-BE49-F238E27FC236}">
                <a16:creationId xmlns:a16="http://schemas.microsoft.com/office/drawing/2014/main" id="{F874BD77-2685-141B-52D8-FAC0E96181FA}"/>
              </a:ext>
            </a:extLst>
          </p:cNvPr>
          <p:cNvSpPr>
            <a:spLocks noGrp="1"/>
          </p:cNvSpPr>
          <p:nvPr>
            <p:ph type="sldNum" sz="quarter" idx="11"/>
          </p:nvPr>
        </p:nvSpPr>
        <p:spPr/>
        <p:txBody>
          <a:bodyPr/>
          <a:lstStyle>
            <a:lvl1pPr>
              <a:defRPr/>
            </a:lvl1pPr>
          </a:lstStyle>
          <a:p>
            <a:pPr>
              <a:defRPr/>
            </a:pPr>
            <a:fld id="{211ABB00-B4F1-4B81-9811-7B9B908E3676}" type="slidenum">
              <a:rPr lang="en-US" altLang="es-MX"/>
              <a:pPr>
                <a:defRPr/>
              </a:pPr>
              <a:t>‹Nº›</a:t>
            </a:fld>
            <a:endParaRPr lang="en-US" altLang="es-MX"/>
          </a:p>
        </p:txBody>
      </p:sp>
    </p:spTree>
    <p:extLst>
      <p:ext uri="{BB962C8B-B14F-4D97-AF65-F5344CB8AC3E}">
        <p14:creationId xmlns:p14="http://schemas.microsoft.com/office/powerpoint/2010/main" val="1500780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225EC0-512F-CD87-721A-FB9AD9020F43}"/>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defRPr>
            </a:lvl1pPr>
          </a:lstStyle>
          <a:p>
            <a:pPr>
              <a:defRPr/>
            </a:pPr>
            <a:fld id="{15FEDD63-97EE-484F-A9B2-6C6E8A0663D2}" type="datetime1">
              <a:rPr lang="en-US"/>
              <a:pPr>
                <a:defRPr/>
              </a:pPr>
              <a:t>7/8/2024</a:t>
            </a:fld>
            <a:endParaRPr lang="en-US"/>
          </a:p>
        </p:txBody>
      </p:sp>
      <p:sp>
        <p:nvSpPr>
          <p:cNvPr id="5" name="Footer Placeholder 4">
            <a:extLst>
              <a:ext uri="{FF2B5EF4-FFF2-40B4-BE49-F238E27FC236}">
                <a16:creationId xmlns:a16="http://schemas.microsoft.com/office/drawing/2014/main" id="{C430962F-C542-44E4-8580-0805E546F25A}"/>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0B938F6A-0BD2-859F-F061-B6549ACAC0BD}"/>
              </a:ext>
            </a:extLst>
          </p:cNvPr>
          <p:cNvSpPr>
            <a:spLocks noGrp="1"/>
          </p:cNvSpPr>
          <p:nvPr>
            <p:ph type="sldNum" sz="quarter" idx="12"/>
          </p:nvPr>
        </p:nvSpPr>
        <p:spPr/>
        <p:txBody>
          <a:bodyPr/>
          <a:lstStyle>
            <a:lvl1pPr>
              <a:defRPr/>
            </a:lvl1pPr>
          </a:lstStyle>
          <a:p>
            <a:pPr>
              <a:defRPr/>
            </a:pPr>
            <a:fld id="{82E314C5-CFEF-4C40-A051-8C63E39F698E}" type="slidenum">
              <a:rPr lang="en-US" altLang="es-MX"/>
              <a:pPr>
                <a:defRPr/>
              </a:pPr>
              <a:t>‹Nº›</a:t>
            </a:fld>
            <a:endParaRPr lang="en-US" altLang="es-MX"/>
          </a:p>
        </p:txBody>
      </p:sp>
    </p:spTree>
    <p:extLst>
      <p:ext uri="{BB962C8B-B14F-4D97-AF65-F5344CB8AC3E}">
        <p14:creationId xmlns:p14="http://schemas.microsoft.com/office/powerpoint/2010/main" val="11164593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8DA24E-64B3-7A8E-E080-39006DC916A5}"/>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defRPr>
            </a:lvl1pPr>
          </a:lstStyle>
          <a:p>
            <a:pPr>
              <a:defRPr/>
            </a:pPr>
            <a:fld id="{4670A2EB-C1CA-4627-AA94-6DC41F707ECF}" type="datetime1">
              <a:rPr lang="en-US"/>
              <a:pPr>
                <a:defRPr/>
              </a:pPr>
              <a:t>7/8/2024</a:t>
            </a:fld>
            <a:endParaRPr lang="en-US"/>
          </a:p>
        </p:txBody>
      </p:sp>
      <p:sp>
        <p:nvSpPr>
          <p:cNvPr id="6" name="Footer Placeholder 5">
            <a:extLst>
              <a:ext uri="{FF2B5EF4-FFF2-40B4-BE49-F238E27FC236}">
                <a16:creationId xmlns:a16="http://schemas.microsoft.com/office/drawing/2014/main" id="{F4A423C6-AF4B-78BB-3330-73503F1070FC}"/>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6">
            <a:extLst>
              <a:ext uri="{FF2B5EF4-FFF2-40B4-BE49-F238E27FC236}">
                <a16:creationId xmlns:a16="http://schemas.microsoft.com/office/drawing/2014/main" id="{518C7E6B-A63B-A2B1-6F92-2D857356976D}"/>
              </a:ext>
            </a:extLst>
          </p:cNvPr>
          <p:cNvSpPr>
            <a:spLocks noGrp="1"/>
          </p:cNvSpPr>
          <p:nvPr>
            <p:ph type="sldNum" sz="quarter" idx="12"/>
          </p:nvPr>
        </p:nvSpPr>
        <p:spPr/>
        <p:txBody>
          <a:bodyPr/>
          <a:lstStyle>
            <a:lvl1pPr>
              <a:defRPr/>
            </a:lvl1pPr>
          </a:lstStyle>
          <a:p>
            <a:pPr>
              <a:defRPr/>
            </a:pPr>
            <a:fld id="{0BF5A6C7-1EF1-44DC-BC73-AB637FA7B2A3}" type="slidenum">
              <a:rPr lang="en-US" altLang="es-MX"/>
              <a:pPr>
                <a:defRPr/>
              </a:pPr>
              <a:t>‹Nº›</a:t>
            </a:fld>
            <a:endParaRPr lang="en-US" altLang="es-MX"/>
          </a:p>
        </p:txBody>
      </p:sp>
    </p:spTree>
    <p:extLst>
      <p:ext uri="{BB962C8B-B14F-4D97-AF65-F5344CB8AC3E}">
        <p14:creationId xmlns:p14="http://schemas.microsoft.com/office/powerpoint/2010/main" val="2064696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3">
            <a:extLst>
              <a:ext uri="{FF2B5EF4-FFF2-40B4-BE49-F238E27FC236}">
                <a16:creationId xmlns:a16="http://schemas.microsoft.com/office/drawing/2014/main" id="{BE63BE1C-85A2-494C-0FE3-17B230B255F9}"/>
              </a:ext>
            </a:extLst>
          </p:cNvPr>
          <p:cNvSpPr>
            <a:spLocks noGrp="1"/>
          </p:cNvSpPr>
          <p:nvPr>
            <p:ph type="dt" sz="half" idx="10"/>
          </p:nvPr>
        </p:nvSpPr>
        <p:spPr/>
        <p:txBody>
          <a:bodyPr/>
          <a:lstStyle>
            <a:lvl1pPr>
              <a:defRPr/>
            </a:lvl1pPr>
          </a:lstStyle>
          <a:p>
            <a:pPr>
              <a:defRPr/>
            </a:pPr>
            <a:fld id="{C6C8E379-4F71-489C-B4D7-065C68415CCD}" type="datetimeFigureOut">
              <a:rPr lang="es-CL" altLang="es-CL"/>
              <a:pPr>
                <a:defRPr/>
              </a:pPr>
              <a:t>08-07-2024</a:t>
            </a:fld>
            <a:endParaRPr lang="es-CL" altLang="es-CL"/>
          </a:p>
        </p:txBody>
      </p:sp>
      <p:sp>
        <p:nvSpPr>
          <p:cNvPr id="7" name="Footer Placeholder 4">
            <a:extLst>
              <a:ext uri="{FF2B5EF4-FFF2-40B4-BE49-F238E27FC236}">
                <a16:creationId xmlns:a16="http://schemas.microsoft.com/office/drawing/2014/main" id="{E2EEB359-5EB0-C8C7-65F0-C9D0D7E4A651}"/>
              </a:ext>
            </a:extLst>
          </p:cNvPr>
          <p:cNvSpPr>
            <a:spLocks noGrp="1"/>
          </p:cNvSpPr>
          <p:nvPr>
            <p:ph type="ftr" sz="quarter" idx="11"/>
          </p:nvPr>
        </p:nvSpPr>
        <p:spPr/>
        <p:txBody>
          <a:bodyPr/>
          <a:lstStyle>
            <a:lvl1pPr>
              <a:defRPr/>
            </a:lvl1pPr>
          </a:lstStyle>
          <a:p>
            <a:pPr>
              <a:defRPr/>
            </a:pPr>
            <a:endParaRPr lang="es-CL"/>
          </a:p>
        </p:txBody>
      </p:sp>
      <p:sp>
        <p:nvSpPr>
          <p:cNvPr id="8" name="Slide Number Placeholder 5">
            <a:extLst>
              <a:ext uri="{FF2B5EF4-FFF2-40B4-BE49-F238E27FC236}">
                <a16:creationId xmlns:a16="http://schemas.microsoft.com/office/drawing/2014/main" id="{22A3ED2E-93BA-0C31-37A0-349F64C055BA}"/>
              </a:ext>
            </a:extLst>
          </p:cNvPr>
          <p:cNvSpPr>
            <a:spLocks noGrp="1"/>
          </p:cNvSpPr>
          <p:nvPr>
            <p:ph type="sldNum" sz="quarter" idx="12"/>
          </p:nvPr>
        </p:nvSpPr>
        <p:spPr/>
        <p:txBody>
          <a:bodyPr/>
          <a:lstStyle>
            <a:lvl1pPr>
              <a:defRPr/>
            </a:lvl1pPr>
          </a:lstStyle>
          <a:p>
            <a:pPr>
              <a:defRPr/>
            </a:pPr>
            <a:fld id="{520AEC55-3181-4989-BDF3-765498C56A7E}" type="slidenum">
              <a:rPr lang="es-CL" altLang="es-CL"/>
              <a:pPr>
                <a:defRPr/>
              </a:pPr>
              <a:t>‹Nº›</a:t>
            </a:fld>
            <a:endParaRPr lang="es-CL" altLang="es-CL"/>
          </a:p>
        </p:txBody>
      </p:sp>
    </p:spTree>
    <p:extLst>
      <p:ext uri="{BB962C8B-B14F-4D97-AF65-F5344CB8AC3E}">
        <p14:creationId xmlns:p14="http://schemas.microsoft.com/office/powerpoint/2010/main" val="24634966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CEC3B6-484F-68F6-DA10-CE60BE4A4392}"/>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defRPr>
            </a:lvl1pPr>
          </a:lstStyle>
          <a:p>
            <a:pPr>
              <a:defRPr/>
            </a:pPr>
            <a:fld id="{EDE4BB1A-7514-437A-813A-1746B85D3387}" type="datetime1">
              <a:rPr lang="en-US"/>
              <a:pPr>
                <a:defRPr/>
              </a:pPr>
              <a:t>7/8/2024</a:t>
            </a:fld>
            <a:endParaRPr lang="en-US"/>
          </a:p>
        </p:txBody>
      </p:sp>
      <p:sp>
        <p:nvSpPr>
          <p:cNvPr id="8" name="Footer Placeholder 7">
            <a:extLst>
              <a:ext uri="{FF2B5EF4-FFF2-40B4-BE49-F238E27FC236}">
                <a16:creationId xmlns:a16="http://schemas.microsoft.com/office/drawing/2014/main" id="{05E53503-74FB-8B0B-6F9F-7BD0AFB47D9E}"/>
              </a:ext>
            </a:extLst>
          </p:cNvPr>
          <p:cNvSpPr>
            <a:spLocks noGrp="1"/>
          </p:cNvSpPr>
          <p:nvPr>
            <p:ph type="ftr" sz="quarter" idx="11"/>
          </p:nvPr>
        </p:nvSpPr>
        <p:spPr/>
        <p:txBody>
          <a:bodyPr/>
          <a:lstStyle>
            <a:lvl1pPr>
              <a:defRPr/>
            </a:lvl1pPr>
          </a:lstStyle>
          <a:p>
            <a:pPr>
              <a:defRPr/>
            </a:pPr>
            <a:endParaRPr lang="es-ES"/>
          </a:p>
        </p:txBody>
      </p:sp>
      <p:sp>
        <p:nvSpPr>
          <p:cNvPr id="9" name="Slide Number Placeholder 8">
            <a:extLst>
              <a:ext uri="{FF2B5EF4-FFF2-40B4-BE49-F238E27FC236}">
                <a16:creationId xmlns:a16="http://schemas.microsoft.com/office/drawing/2014/main" id="{C4AC0F7A-102C-16DC-FA12-7417A218045A}"/>
              </a:ext>
            </a:extLst>
          </p:cNvPr>
          <p:cNvSpPr>
            <a:spLocks noGrp="1"/>
          </p:cNvSpPr>
          <p:nvPr>
            <p:ph type="sldNum" sz="quarter" idx="12"/>
          </p:nvPr>
        </p:nvSpPr>
        <p:spPr/>
        <p:txBody>
          <a:bodyPr/>
          <a:lstStyle>
            <a:lvl1pPr>
              <a:defRPr/>
            </a:lvl1pPr>
          </a:lstStyle>
          <a:p>
            <a:pPr>
              <a:defRPr/>
            </a:pPr>
            <a:fld id="{C5BB4E14-33FF-47F4-8CCA-E614E32012A9}" type="slidenum">
              <a:rPr lang="en-US" altLang="es-MX"/>
              <a:pPr>
                <a:defRPr/>
              </a:pPr>
              <a:t>‹Nº›</a:t>
            </a:fld>
            <a:endParaRPr lang="en-US" altLang="es-MX"/>
          </a:p>
        </p:txBody>
      </p:sp>
    </p:spTree>
    <p:extLst>
      <p:ext uri="{BB962C8B-B14F-4D97-AF65-F5344CB8AC3E}">
        <p14:creationId xmlns:p14="http://schemas.microsoft.com/office/powerpoint/2010/main" val="31277992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28B8DE57-175D-7958-C2F2-67061D1587C1}"/>
              </a:ext>
            </a:extLst>
          </p:cNvPr>
          <p:cNvSpPr>
            <a:spLocks noGrp="1"/>
          </p:cNvSpPr>
          <p:nvPr>
            <p:ph type="ftr" sz="quarter" idx="10"/>
          </p:nvPr>
        </p:nvSpPr>
        <p:spPr/>
        <p:txBody>
          <a:bodyPr/>
          <a:lstStyle>
            <a:lvl1pPr>
              <a:defRPr/>
            </a:lvl1pPr>
          </a:lstStyle>
          <a:p>
            <a:pPr>
              <a:defRPr/>
            </a:pPr>
            <a:endParaRPr lang="es-ES"/>
          </a:p>
        </p:txBody>
      </p:sp>
      <p:sp>
        <p:nvSpPr>
          <p:cNvPr id="4" name="Slide Number Placeholder 4">
            <a:extLst>
              <a:ext uri="{FF2B5EF4-FFF2-40B4-BE49-F238E27FC236}">
                <a16:creationId xmlns:a16="http://schemas.microsoft.com/office/drawing/2014/main" id="{E7A640EC-5FA9-6D28-FBDE-8BB57C717F01}"/>
              </a:ext>
            </a:extLst>
          </p:cNvPr>
          <p:cNvSpPr>
            <a:spLocks noGrp="1"/>
          </p:cNvSpPr>
          <p:nvPr>
            <p:ph type="sldNum" sz="quarter" idx="11"/>
          </p:nvPr>
        </p:nvSpPr>
        <p:spPr/>
        <p:txBody>
          <a:bodyPr/>
          <a:lstStyle>
            <a:lvl1pPr>
              <a:defRPr/>
            </a:lvl1pPr>
          </a:lstStyle>
          <a:p>
            <a:pPr>
              <a:defRPr/>
            </a:pPr>
            <a:fld id="{A6991BD1-11F5-49CD-ADA6-AD3FB7BC05FF}" type="slidenum">
              <a:rPr lang="en-US" altLang="es-MX"/>
              <a:pPr>
                <a:defRPr/>
              </a:pPr>
              <a:t>‹Nº›</a:t>
            </a:fld>
            <a:endParaRPr lang="en-US" altLang="es-MX"/>
          </a:p>
        </p:txBody>
      </p:sp>
    </p:spTree>
    <p:extLst>
      <p:ext uri="{BB962C8B-B14F-4D97-AF65-F5344CB8AC3E}">
        <p14:creationId xmlns:p14="http://schemas.microsoft.com/office/powerpoint/2010/main" val="25759703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1C4D990-8EA9-1166-E272-884D6C307098}"/>
              </a:ext>
            </a:extLst>
          </p:cNvPr>
          <p:cNvSpPr>
            <a:spLocks noGrp="1"/>
          </p:cNvSpPr>
          <p:nvPr>
            <p:ph type="ftr" sz="quarter" idx="10"/>
          </p:nvPr>
        </p:nvSpPr>
        <p:spPr/>
        <p:txBody>
          <a:bodyPr/>
          <a:lstStyle>
            <a:lvl1pPr>
              <a:defRPr/>
            </a:lvl1pPr>
          </a:lstStyle>
          <a:p>
            <a:pPr>
              <a:defRPr/>
            </a:pPr>
            <a:endParaRPr lang="es-ES"/>
          </a:p>
        </p:txBody>
      </p:sp>
      <p:sp>
        <p:nvSpPr>
          <p:cNvPr id="3" name="Slide Number Placeholder 3">
            <a:extLst>
              <a:ext uri="{FF2B5EF4-FFF2-40B4-BE49-F238E27FC236}">
                <a16:creationId xmlns:a16="http://schemas.microsoft.com/office/drawing/2014/main" id="{3BE368A5-C1FC-B2BD-5C7C-854B05BFBFC9}"/>
              </a:ext>
            </a:extLst>
          </p:cNvPr>
          <p:cNvSpPr>
            <a:spLocks noGrp="1"/>
          </p:cNvSpPr>
          <p:nvPr>
            <p:ph type="sldNum" sz="quarter" idx="11"/>
          </p:nvPr>
        </p:nvSpPr>
        <p:spPr/>
        <p:txBody>
          <a:bodyPr/>
          <a:lstStyle>
            <a:lvl1pPr>
              <a:defRPr/>
            </a:lvl1pPr>
          </a:lstStyle>
          <a:p>
            <a:pPr>
              <a:defRPr/>
            </a:pPr>
            <a:fld id="{F37F934C-29F0-4C65-B220-69F84293D594}" type="slidenum">
              <a:rPr lang="en-US" altLang="es-MX"/>
              <a:pPr>
                <a:defRPr/>
              </a:pPr>
              <a:t>‹Nº›</a:t>
            </a:fld>
            <a:endParaRPr lang="en-US" altLang="es-MX"/>
          </a:p>
        </p:txBody>
      </p:sp>
    </p:spTree>
    <p:extLst>
      <p:ext uri="{BB962C8B-B14F-4D97-AF65-F5344CB8AC3E}">
        <p14:creationId xmlns:p14="http://schemas.microsoft.com/office/powerpoint/2010/main" val="264782503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83AD45FE-AE25-F3BA-9BF7-2D918AA59078}"/>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9B70ADE8-FDA4-ED62-BEB3-942E1868C121}"/>
              </a:ext>
            </a:extLst>
          </p:cNvPr>
          <p:cNvSpPr>
            <a:spLocks noGrp="1"/>
          </p:cNvSpPr>
          <p:nvPr>
            <p:ph type="sldNum" sz="quarter" idx="11"/>
          </p:nvPr>
        </p:nvSpPr>
        <p:spPr/>
        <p:txBody>
          <a:bodyPr/>
          <a:lstStyle>
            <a:lvl1pPr>
              <a:defRPr/>
            </a:lvl1pPr>
          </a:lstStyle>
          <a:p>
            <a:pPr>
              <a:defRPr/>
            </a:pPr>
            <a:fld id="{BA5AF3ED-5CD3-45B1-AE2D-403A84226C65}" type="slidenum">
              <a:rPr lang="en-US" altLang="es-MX"/>
              <a:pPr>
                <a:defRPr/>
              </a:pPr>
              <a:t>‹Nº›</a:t>
            </a:fld>
            <a:endParaRPr lang="en-US" altLang="es-MX"/>
          </a:p>
        </p:txBody>
      </p:sp>
    </p:spTree>
    <p:extLst>
      <p:ext uri="{BB962C8B-B14F-4D97-AF65-F5344CB8AC3E}">
        <p14:creationId xmlns:p14="http://schemas.microsoft.com/office/powerpoint/2010/main" val="39038370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99ABF610-67E5-5E42-3BF6-718C001CABE2}"/>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44C73298-FE08-346E-91AE-73A2D6EB490B}"/>
              </a:ext>
            </a:extLst>
          </p:cNvPr>
          <p:cNvSpPr>
            <a:spLocks noGrp="1"/>
          </p:cNvSpPr>
          <p:nvPr>
            <p:ph type="sldNum" sz="quarter" idx="11"/>
          </p:nvPr>
        </p:nvSpPr>
        <p:spPr/>
        <p:txBody>
          <a:bodyPr/>
          <a:lstStyle>
            <a:lvl1pPr>
              <a:defRPr/>
            </a:lvl1pPr>
          </a:lstStyle>
          <a:p>
            <a:pPr>
              <a:defRPr/>
            </a:pPr>
            <a:fld id="{5E8ACA23-D4E6-4235-9978-1AE4EA3932C2}" type="slidenum">
              <a:rPr lang="en-US" altLang="es-MX"/>
              <a:pPr>
                <a:defRPr/>
              </a:pPr>
              <a:t>‹Nº›</a:t>
            </a:fld>
            <a:endParaRPr lang="en-US" altLang="es-MX"/>
          </a:p>
        </p:txBody>
      </p:sp>
    </p:spTree>
    <p:extLst>
      <p:ext uri="{BB962C8B-B14F-4D97-AF65-F5344CB8AC3E}">
        <p14:creationId xmlns:p14="http://schemas.microsoft.com/office/powerpoint/2010/main" val="9849923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6E264323-C248-077D-F8B2-B38989E3C6E2}"/>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A71D79CD-5F35-01AE-F9F2-E5E78FF49281}"/>
              </a:ext>
            </a:extLst>
          </p:cNvPr>
          <p:cNvSpPr>
            <a:spLocks noGrp="1"/>
          </p:cNvSpPr>
          <p:nvPr>
            <p:ph type="sldNum" sz="quarter" idx="11"/>
          </p:nvPr>
        </p:nvSpPr>
        <p:spPr/>
        <p:txBody>
          <a:bodyPr/>
          <a:lstStyle>
            <a:lvl1pPr>
              <a:defRPr/>
            </a:lvl1pPr>
          </a:lstStyle>
          <a:p>
            <a:pPr>
              <a:defRPr/>
            </a:pPr>
            <a:fld id="{CC3E8D41-BCA0-47D9-90B6-35B5B0EAA031}" type="slidenum">
              <a:rPr lang="en-US" altLang="es-MX"/>
              <a:pPr>
                <a:defRPr/>
              </a:pPr>
              <a:t>‹Nº›</a:t>
            </a:fld>
            <a:endParaRPr lang="en-US" altLang="es-MX"/>
          </a:p>
        </p:txBody>
      </p:sp>
    </p:spTree>
    <p:extLst>
      <p:ext uri="{BB962C8B-B14F-4D97-AF65-F5344CB8AC3E}">
        <p14:creationId xmlns:p14="http://schemas.microsoft.com/office/powerpoint/2010/main" val="369380940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6400" y="274639"/>
            <a:ext cx="27432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74639"/>
            <a:ext cx="72136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B74E4C98-C8CC-7457-AC23-12AC6E2110D9}"/>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580D9D50-E2DD-FF91-4C60-2A9DE999CDA3}"/>
              </a:ext>
            </a:extLst>
          </p:cNvPr>
          <p:cNvSpPr>
            <a:spLocks noGrp="1"/>
          </p:cNvSpPr>
          <p:nvPr>
            <p:ph type="sldNum" sz="quarter" idx="11"/>
          </p:nvPr>
        </p:nvSpPr>
        <p:spPr/>
        <p:txBody>
          <a:bodyPr/>
          <a:lstStyle>
            <a:lvl1pPr>
              <a:defRPr/>
            </a:lvl1pPr>
          </a:lstStyle>
          <a:p>
            <a:pPr>
              <a:defRPr/>
            </a:pPr>
            <a:fld id="{F30FF0A7-25C8-4F97-A530-00B94C1DAE94}" type="slidenum">
              <a:rPr lang="en-US" altLang="es-MX"/>
              <a:pPr>
                <a:defRPr/>
              </a:pPr>
              <a:t>‹Nº›</a:t>
            </a:fld>
            <a:endParaRPr lang="en-US" altLang="es-MX"/>
          </a:p>
        </p:txBody>
      </p:sp>
    </p:spTree>
    <p:extLst>
      <p:ext uri="{BB962C8B-B14F-4D97-AF65-F5344CB8AC3E}">
        <p14:creationId xmlns:p14="http://schemas.microsoft.com/office/powerpoint/2010/main" val="70086947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17287EB0-A78F-171B-2DA7-D41237FA21BC}"/>
              </a:ext>
            </a:extLst>
          </p:cNvPr>
          <p:cNvSpPr>
            <a:spLocks noGrp="1"/>
          </p:cNvSpPr>
          <p:nvPr>
            <p:ph type="dt" sz="half" idx="10"/>
          </p:nvPr>
        </p:nvSpPr>
        <p:spPr/>
        <p:txBody>
          <a:bodyPr/>
          <a:lstStyle>
            <a:lvl1pPr>
              <a:defRPr/>
            </a:lvl1pPr>
          </a:lstStyle>
          <a:p>
            <a:pPr>
              <a:defRPr/>
            </a:pPr>
            <a:fld id="{419ED437-B0B4-4CAE-9B84-A3F511085A38}" type="datetimeFigureOut">
              <a:rPr lang="es-CL"/>
              <a:pPr>
                <a:defRPr/>
              </a:pPr>
              <a:t>08-07-2024</a:t>
            </a:fld>
            <a:endParaRPr lang="es-CL"/>
          </a:p>
        </p:txBody>
      </p:sp>
      <p:sp>
        <p:nvSpPr>
          <p:cNvPr id="5" name="Marcador de pie de página 4">
            <a:extLst>
              <a:ext uri="{FF2B5EF4-FFF2-40B4-BE49-F238E27FC236}">
                <a16:creationId xmlns:a16="http://schemas.microsoft.com/office/drawing/2014/main" id="{C1CCFBDE-21BF-B6A9-F475-D314CA741289}"/>
              </a:ext>
            </a:extLst>
          </p:cNvPr>
          <p:cNvSpPr>
            <a:spLocks noGrp="1"/>
          </p:cNvSpPr>
          <p:nvPr>
            <p:ph type="ftr" sz="quarter" idx="11"/>
          </p:nvPr>
        </p:nvSpPr>
        <p:spPr/>
        <p:txBody>
          <a:bodyPr/>
          <a:lstStyle>
            <a:lvl1pPr>
              <a:defRPr/>
            </a:lvl1pPr>
          </a:lstStyle>
          <a:p>
            <a:pPr>
              <a:defRPr/>
            </a:pPr>
            <a:endParaRPr lang="es-CL"/>
          </a:p>
        </p:txBody>
      </p:sp>
      <p:sp>
        <p:nvSpPr>
          <p:cNvPr id="6" name="Marcador de número de diapositiva 5">
            <a:extLst>
              <a:ext uri="{FF2B5EF4-FFF2-40B4-BE49-F238E27FC236}">
                <a16:creationId xmlns:a16="http://schemas.microsoft.com/office/drawing/2014/main" id="{B8E4EB7E-8EC4-E7CA-BD1A-035FA5EF256D}"/>
              </a:ext>
            </a:extLst>
          </p:cNvPr>
          <p:cNvSpPr>
            <a:spLocks noGrp="1"/>
          </p:cNvSpPr>
          <p:nvPr>
            <p:ph type="sldNum" sz="quarter" idx="12"/>
          </p:nvPr>
        </p:nvSpPr>
        <p:spPr/>
        <p:txBody>
          <a:bodyPr/>
          <a:lstStyle>
            <a:lvl1pPr>
              <a:defRPr/>
            </a:lvl1pPr>
          </a:lstStyle>
          <a:p>
            <a:pPr>
              <a:defRPr/>
            </a:pPr>
            <a:fld id="{FEC658CF-CFD6-4019-B047-072CAC9AA02A}" type="slidenum">
              <a:rPr lang="es-CL"/>
              <a:pPr>
                <a:defRPr/>
              </a:pPr>
              <a:t>‹Nº›</a:t>
            </a:fld>
            <a:endParaRPr lang="es-CL"/>
          </a:p>
        </p:txBody>
      </p:sp>
    </p:spTree>
    <p:extLst>
      <p:ext uri="{BB962C8B-B14F-4D97-AF65-F5344CB8AC3E}">
        <p14:creationId xmlns:p14="http://schemas.microsoft.com/office/powerpoint/2010/main" val="22328641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6AB8906-6799-97BF-217E-7971373227EA}"/>
              </a:ext>
            </a:extLst>
          </p:cNvPr>
          <p:cNvSpPr>
            <a:spLocks noGrp="1"/>
          </p:cNvSpPr>
          <p:nvPr>
            <p:ph type="dt" sz="half" idx="10"/>
          </p:nvPr>
        </p:nvSpPr>
        <p:spPr/>
        <p:txBody>
          <a:bodyPr/>
          <a:lstStyle>
            <a:lvl1pPr>
              <a:defRPr/>
            </a:lvl1pPr>
          </a:lstStyle>
          <a:p>
            <a:pPr>
              <a:defRPr/>
            </a:pPr>
            <a:fld id="{E9E6CB2D-20B8-4FD5-A6B6-83E5DD6C7699}" type="datetimeFigureOut">
              <a:rPr lang="es-CL"/>
              <a:pPr>
                <a:defRPr/>
              </a:pPr>
              <a:t>08-07-2024</a:t>
            </a:fld>
            <a:endParaRPr lang="es-CL"/>
          </a:p>
        </p:txBody>
      </p:sp>
      <p:sp>
        <p:nvSpPr>
          <p:cNvPr id="5" name="Marcador de pie de página 4">
            <a:extLst>
              <a:ext uri="{FF2B5EF4-FFF2-40B4-BE49-F238E27FC236}">
                <a16:creationId xmlns:a16="http://schemas.microsoft.com/office/drawing/2014/main" id="{3B0859AB-4C6D-E4C8-A526-83416742BC4E}"/>
              </a:ext>
            </a:extLst>
          </p:cNvPr>
          <p:cNvSpPr>
            <a:spLocks noGrp="1"/>
          </p:cNvSpPr>
          <p:nvPr>
            <p:ph type="ftr" sz="quarter" idx="11"/>
          </p:nvPr>
        </p:nvSpPr>
        <p:spPr/>
        <p:txBody>
          <a:bodyPr/>
          <a:lstStyle>
            <a:lvl1pPr>
              <a:defRPr/>
            </a:lvl1pPr>
          </a:lstStyle>
          <a:p>
            <a:pPr>
              <a:defRPr/>
            </a:pPr>
            <a:endParaRPr lang="es-CL"/>
          </a:p>
        </p:txBody>
      </p:sp>
      <p:sp>
        <p:nvSpPr>
          <p:cNvPr id="6" name="Marcador de número de diapositiva 5">
            <a:extLst>
              <a:ext uri="{FF2B5EF4-FFF2-40B4-BE49-F238E27FC236}">
                <a16:creationId xmlns:a16="http://schemas.microsoft.com/office/drawing/2014/main" id="{EC2B6784-AD9A-083D-D2AE-5280AC83382C}"/>
              </a:ext>
            </a:extLst>
          </p:cNvPr>
          <p:cNvSpPr>
            <a:spLocks noGrp="1"/>
          </p:cNvSpPr>
          <p:nvPr>
            <p:ph type="sldNum" sz="quarter" idx="12"/>
          </p:nvPr>
        </p:nvSpPr>
        <p:spPr/>
        <p:txBody>
          <a:bodyPr/>
          <a:lstStyle>
            <a:lvl1pPr>
              <a:defRPr/>
            </a:lvl1pPr>
          </a:lstStyle>
          <a:p>
            <a:pPr>
              <a:defRPr/>
            </a:pPr>
            <a:fld id="{33307A25-0D4C-40BF-BF04-7FF2A08FF26C}" type="slidenum">
              <a:rPr lang="es-CL"/>
              <a:pPr>
                <a:defRPr/>
              </a:pPr>
              <a:t>‹Nº›</a:t>
            </a:fld>
            <a:endParaRPr lang="es-CL"/>
          </a:p>
        </p:txBody>
      </p:sp>
    </p:spTree>
    <p:extLst>
      <p:ext uri="{BB962C8B-B14F-4D97-AF65-F5344CB8AC3E}">
        <p14:creationId xmlns:p14="http://schemas.microsoft.com/office/powerpoint/2010/main" val="20217735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40"/>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a:extLst>
              <a:ext uri="{FF2B5EF4-FFF2-40B4-BE49-F238E27FC236}">
                <a16:creationId xmlns:a16="http://schemas.microsoft.com/office/drawing/2014/main" id="{5573981B-E894-63D5-7FF8-2CA6B69F99F0}"/>
              </a:ext>
            </a:extLst>
          </p:cNvPr>
          <p:cNvSpPr>
            <a:spLocks noGrp="1"/>
          </p:cNvSpPr>
          <p:nvPr>
            <p:ph type="dt" sz="half" idx="10"/>
          </p:nvPr>
        </p:nvSpPr>
        <p:spPr/>
        <p:txBody>
          <a:bodyPr/>
          <a:lstStyle>
            <a:lvl1pPr>
              <a:defRPr/>
            </a:lvl1pPr>
          </a:lstStyle>
          <a:p>
            <a:pPr>
              <a:defRPr/>
            </a:pPr>
            <a:fld id="{CD8378F4-9BE9-40DC-A028-B436453D8252}" type="datetimeFigureOut">
              <a:rPr lang="es-CL"/>
              <a:pPr>
                <a:defRPr/>
              </a:pPr>
              <a:t>08-07-2024</a:t>
            </a:fld>
            <a:endParaRPr lang="es-CL"/>
          </a:p>
        </p:txBody>
      </p:sp>
      <p:sp>
        <p:nvSpPr>
          <p:cNvPr id="5" name="Marcador de pie de página 4">
            <a:extLst>
              <a:ext uri="{FF2B5EF4-FFF2-40B4-BE49-F238E27FC236}">
                <a16:creationId xmlns:a16="http://schemas.microsoft.com/office/drawing/2014/main" id="{61FBEE35-E0CD-EAF9-94DC-9CA5C5370BAB}"/>
              </a:ext>
            </a:extLst>
          </p:cNvPr>
          <p:cNvSpPr>
            <a:spLocks noGrp="1"/>
          </p:cNvSpPr>
          <p:nvPr>
            <p:ph type="ftr" sz="quarter" idx="11"/>
          </p:nvPr>
        </p:nvSpPr>
        <p:spPr/>
        <p:txBody>
          <a:bodyPr/>
          <a:lstStyle>
            <a:lvl1pPr>
              <a:defRPr/>
            </a:lvl1pPr>
          </a:lstStyle>
          <a:p>
            <a:pPr>
              <a:defRPr/>
            </a:pPr>
            <a:endParaRPr lang="es-CL"/>
          </a:p>
        </p:txBody>
      </p:sp>
      <p:sp>
        <p:nvSpPr>
          <p:cNvPr id="6" name="Marcador de número de diapositiva 5">
            <a:extLst>
              <a:ext uri="{FF2B5EF4-FFF2-40B4-BE49-F238E27FC236}">
                <a16:creationId xmlns:a16="http://schemas.microsoft.com/office/drawing/2014/main" id="{40772047-9BF1-793F-8101-9A9972848403}"/>
              </a:ext>
            </a:extLst>
          </p:cNvPr>
          <p:cNvSpPr>
            <a:spLocks noGrp="1"/>
          </p:cNvSpPr>
          <p:nvPr>
            <p:ph type="sldNum" sz="quarter" idx="12"/>
          </p:nvPr>
        </p:nvSpPr>
        <p:spPr/>
        <p:txBody>
          <a:bodyPr/>
          <a:lstStyle>
            <a:lvl1pPr>
              <a:defRPr/>
            </a:lvl1pPr>
          </a:lstStyle>
          <a:p>
            <a:pPr>
              <a:defRPr/>
            </a:pPr>
            <a:fld id="{54E456DF-CE43-44B2-ACEB-79E897C58C47}" type="slidenum">
              <a:rPr lang="es-CL"/>
              <a:pPr>
                <a:defRPr/>
              </a:pPr>
              <a:t>‹Nº›</a:t>
            </a:fld>
            <a:endParaRPr lang="es-CL"/>
          </a:p>
        </p:txBody>
      </p:sp>
    </p:spTree>
    <p:extLst>
      <p:ext uri="{BB962C8B-B14F-4D97-AF65-F5344CB8AC3E}">
        <p14:creationId xmlns:p14="http://schemas.microsoft.com/office/powerpoint/2010/main" val="143707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a:extLst>
              <a:ext uri="{FF2B5EF4-FFF2-40B4-BE49-F238E27FC236}">
                <a16:creationId xmlns:a16="http://schemas.microsoft.com/office/drawing/2014/main" id="{B9AA80E7-9C5E-6DAF-4CD9-16618039C71D}"/>
              </a:ext>
            </a:extLst>
          </p:cNvPr>
          <p:cNvSpPr>
            <a:spLocks noGrp="1"/>
          </p:cNvSpPr>
          <p:nvPr>
            <p:ph type="dt" sz="half" idx="10"/>
          </p:nvPr>
        </p:nvSpPr>
        <p:spPr/>
        <p:txBody>
          <a:bodyPr/>
          <a:lstStyle>
            <a:lvl1pPr>
              <a:defRPr/>
            </a:lvl1pPr>
          </a:lstStyle>
          <a:p>
            <a:pPr>
              <a:defRPr/>
            </a:pPr>
            <a:fld id="{E681F3A5-108D-4D0A-892A-C13CB1A4CB70}" type="datetimeFigureOut">
              <a:rPr lang="es-CL" altLang="es-CL"/>
              <a:pPr>
                <a:defRPr/>
              </a:pPr>
              <a:t>08-07-2024</a:t>
            </a:fld>
            <a:endParaRPr lang="es-CL" altLang="es-CL"/>
          </a:p>
        </p:txBody>
      </p:sp>
      <p:sp>
        <p:nvSpPr>
          <p:cNvPr id="4" name="Footer Placeholder 4">
            <a:extLst>
              <a:ext uri="{FF2B5EF4-FFF2-40B4-BE49-F238E27FC236}">
                <a16:creationId xmlns:a16="http://schemas.microsoft.com/office/drawing/2014/main" id="{67352FBD-231D-A45F-EEAF-96CC7ED4DEA3}"/>
              </a:ext>
            </a:extLst>
          </p:cNvPr>
          <p:cNvSpPr>
            <a:spLocks noGrp="1"/>
          </p:cNvSpPr>
          <p:nvPr>
            <p:ph type="ftr" sz="quarter" idx="11"/>
          </p:nvPr>
        </p:nvSpPr>
        <p:spPr/>
        <p:txBody>
          <a:bodyPr/>
          <a:lstStyle>
            <a:lvl1pPr>
              <a:defRPr/>
            </a:lvl1pPr>
          </a:lstStyle>
          <a:p>
            <a:pPr>
              <a:defRPr/>
            </a:pPr>
            <a:endParaRPr lang="es-CL"/>
          </a:p>
        </p:txBody>
      </p:sp>
      <p:sp>
        <p:nvSpPr>
          <p:cNvPr id="5" name="Slide Number Placeholder 5">
            <a:extLst>
              <a:ext uri="{FF2B5EF4-FFF2-40B4-BE49-F238E27FC236}">
                <a16:creationId xmlns:a16="http://schemas.microsoft.com/office/drawing/2014/main" id="{085D4AE4-104D-2979-0CCB-5568196DDF38}"/>
              </a:ext>
            </a:extLst>
          </p:cNvPr>
          <p:cNvSpPr>
            <a:spLocks noGrp="1"/>
          </p:cNvSpPr>
          <p:nvPr>
            <p:ph type="sldNum" sz="quarter" idx="12"/>
          </p:nvPr>
        </p:nvSpPr>
        <p:spPr/>
        <p:txBody>
          <a:bodyPr/>
          <a:lstStyle>
            <a:lvl1pPr>
              <a:defRPr/>
            </a:lvl1pPr>
          </a:lstStyle>
          <a:p>
            <a:pPr>
              <a:defRPr/>
            </a:pPr>
            <a:fld id="{60E2B54E-EB57-49D1-8CF7-666059D3D4B1}" type="slidenum">
              <a:rPr lang="es-CL" altLang="es-CL"/>
              <a:pPr>
                <a:defRPr/>
              </a:pPr>
              <a:t>‹Nº›</a:t>
            </a:fld>
            <a:endParaRPr lang="es-CL" altLang="es-CL"/>
          </a:p>
        </p:txBody>
      </p:sp>
    </p:spTree>
    <p:extLst>
      <p:ext uri="{BB962C8B-B14F-4D97-AF65-F5344CB8AC3E}">
        <p14:creationId xmlns:p14="http://schemas.microsoft.com/office/powerpoint/2010/main" val="3396809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3">
            <a:extLst>
              <a:ext uri="{FF2B5EF4-FFF2-40B4-BE49-F238E27FC236}">
                <a16:creationId xmlns:a16="http://schemas.microsoft.com/office/drawing/2014/main" id="{73C412BE-E428-23F0-D901-6B2C53029910}"/>
              </a:ext>
            </a:extLst>
          </p:cNvPr>
          <p:cNvSpPr>
            <a:spLocks noGrp="1"/>
          </p:cNvSpPr>
          <p:nvPr>
            <p:ph type="dt" sz="half" idx="10"/>
          </p:nvPr>
        </p:nvSpPr>
        <p:spPr/>
        <p:txBody>
          <a:bodyPr/>
          <a:lstStyle>
            <a:lvl1pPr>
              <a:defRPr/>
            </a:lvl1pPr>
          </a:lstStyle>
          <a:p>
            <a:pPr>
              <a:defRPr/>
            </a:pPr>
            <a:fld id="{41AC6D03-2754-4AD3-8CF0-70B237A7D313}" type="datetimeFigureOut">
              <a:rPr lang="es-CL"/>
              <a:pPr>
                <a:defRPr/>
              </a:pPr>
              <a:t>08-07-2024</a:t>
            </a:fld>
            <a:endParaRPr lang="es-CL"/>
          </a:p>
        </p:txBody>
      </p:sp>
      <p:sp>
        <p:nvSpPr>
          <p:cNvPr id="6" name="Marcador de pie de página 4">
            <a:extLst>
              <a:ext uri="{FF2B5EF4-FFF2-40B4-BE49-F238E27FC236}">
                <a16:creationId xmlns:a16="http://schemas.microsoft.com/office/drawing/2014/main" id="{F7629948-BC57-7969-3D73-C8CEE4DB43ED}"/>
              </a:ext>
            </a:extLst>
          </p:cNvPr>
          <p:cNvSpPr>
            <a:spLocks noGrp="1"/>
          </p:cNvSpPr>
          <p:nvPr>
            <p:ph type="ftr" sz="quarter" idx="11"/>
          </p:nvPr>
        </p:nvSpPr>
        <p:spPr/>
        <p:txBody>
          <a:bodyPr/>
          <a:lstStyle>
            <a:lvl1pPr>
              <a:defRPr/>
            </a:lvl1pPr>
          </a:lstStyle>
          <a:p>
            <a:pPr>
              <a:defRPr/>
            </a:pPr>
            <a:endParaRPr lang="es-CL"/>
          </a:p>
        </p:txBody>
      </p:sp>
      <p:sp>
        <p:nvSpPr>
          <p:cNvPr id="7" name="Marcador de número de diapositiva 5">
            <a:extLst>
              <a:ext uri="{FF2B5EF4-FFF2-40B4-BE49-F238E27FC236}">
                <a16:creationId xmlns:a16="http://schemas.microsoft.com/office/drawing/2014/main" id="{1E8ABB5F-DE63-4AF6-E2E4-07929DC1253D}"/>
              </a:ext>
            </a:extLst>
          </p:cNvPr>
          <p:cNvSpPr>
            <a:spLocks noGrp="1"/>
          </p:cNvSpPr>
          <p:nvPr>
            <p:ph type="sldNum" sz="quarter" idx="12"/>
          </p:nvPr>
        </p:nvSpPr>
        <p:spPr/>
        <p:txBody>
          <a:bodyPr/>
          <a:lstStyle>
            <a:lvl1pPr>
              <a:defRPr/>
            </a:lvl1pPr>
          </a:lstStyle>
          <a:p>
            <a:pPr>
              <a:defRPr/>
            </a:pPr>
            <a:fld id="{15E13895-1CDE-4468-9419-84D4E7074CC1}" type="slidenum">
              <a:rPr lang="es-CL"/>
              <a:pPr>
                <a:defRPr/>
              </a:pPr>
              <a:t>‹Nº›</a:t>
            </a:fld>
            <a:endParaRPr lang="es-CL"/>
          </a:p>
        </p:txBody>
      </p:sp>
    </p:spTree>
    <p:extLst>
      <p:ext uri="{BB962C8B-B14F-4D97-AF65-F5344CB8AC3E}">
        <p14:creationId xmlns:p14="http://schemas.microsoft.com/office/powerpoint/2010/main" val="26235559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7"/>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9"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1"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3">
            <a:extLst>
              <a:ext uri="{FF2B5EF4-FFF2-40B4-BE49-F238E27FC236}">
                <a16:creationId xmlns:a16="http://schemas.microsoft.com/office/drawing/2014/main" id="{615F3FB0-5F1F-769C-D9A7-97E62B2308F3}"/>
              </a:ext>
            </a:extLst>
          </p:cNvPr>
          <p:cNvSpPr>
            <a:spLocks noGrp="1"/>
          </p:cNvSpPr>
          <p:nvPr>
            <p:ph type="dt" sz="half" idx="10"/>
          </p:nvPr>
        </p:nvSpPr>
        <p:spPr/>
        <p:txBody>
          <a:bodyPr/>
          <a:lstStyle>
            <a:lvl1pPr>
              <a:defRPr/>
            </a:lvl1pPr>
          </a:lstStyle>
          <a:p>
            <a:pPr>
              <a:defRPr/>
            </a:pPr>
            <a:fld id="{22A1CB4E-A13F-4031-ACF6-702C1FFC8973}" type="datetimeFigureOut">
              <a:rPr lang="es-CL"/>
              <a:pPr>
                <a:defRPr/>
              </a:pPr>
              <a:t>08-07-2024</a:t>
            </a:fld>
            <a:endParaRPr lang="es-CL"/>
          </a:p>
        </p:txBody>
      </p:sp>
      <p:sp>
        <p:nvSpPr>
          <p:cNvPr id="8" name="Marcador de pie de página 4">
            <a:extLst>
              <a:ext uri="{FF2B5EF4-FFF2-40B4-BE49-F238E27FC236}">
                <a16:creationId xmlns:a16="http://schemas.microsoft.com/office/drawing/2014/main" id="{D3BE1EA4-13D8-85DF-7A9B-E6CB3BE114C8}"/>
              </a:ext>
            </a:extLst>
          </p:cNvPr>
          <p:cNvSpPr>
            <a:spLocks noGrp="1"/>
          </p:cNvSpPr>
          <p:nvPr>
            <p:ph type="ftr" sz="quarter" idx="11"/>
          </p:nvPr>
        </p:nvSpPr>
        <p:spPr/>
        <p:txBody>
          <a:bodyPr/>
          <a:lstStyle>
            <a:lvl1pPr>
              <a:defRPr/>
            </a:lvl1pPr>
          </a:lstStyle>
          <a:p>
            <a:pPr>
              <a:defRPr/>
            </a:pPr>
            <a:endParaRPr lang="es-CL"/>
          </a:p>
        </p:txBody>
      </p:sp>
      <p:sp>
        <p:nvSpPr>
          <p:cNvPr id="9" name="Marcador de número de diapositiva 5">
            <a:extLst>
              <a:ext uri="{FF2B5EF4-FFF2-40B4-BE49-F238E27FC236}">
                <a16:creationId xmlns:a16="http://schemas.microsoft.com/office/drawing/2014/main" id="{7AB770A1-93E3-1A36-1E65-FF10CA8F36A4}"/>
              </a:ext>
            </a:extLst>
          </p:cNvPr>
          <p:cNvSpPr>
            <a:spLocks noGrp="1"/>
          </p:cNvSpPr>
          <p:nvPr>
            <p:ph type="sldNum" sz="quarter" idx="12"/>
          </p:nvPr>
        </p:nvSpPr>
        <p:spPr/>
        <p:txBody>
          <a:bodyPr/>
          <a:lstStyle>
            <a:lvl1pPr>
              <a:defRPr/>
            </a:lvl1pPr>
          </a:lstStyle>
          <a:p>
            <a:pPr>
              <a:defRPr/>
            </a:pPr>
            <a:fld id="{35BF79A2-C576-4CEA-8C29-E09FD8B64A23}" type="slidenum">
              <a:rPr lang="es-CL"/>
              <a:pPr>
                <a:defRPr/>
              </a:pPr>
              <a:t>‹Nº›</a:t>
            </a:fld>
            <a:endParaRPr lang="es-CL"/>
          </a:p>
        </p:txBody>
      </p:sp>
    </p:spTree>
    <p:extLst>
      <p:ext uri="{BB962C8B-B14F-4D97-AF65-F5344CB8AC3E}">
        <p14:creationId xmlns:p14="http://schemas.microsoft.com/office/powerpoint/2010/main" val="80650053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3">
            <a:extLst>
              <a:ext uri="{FF2B5EF4-FFF2-40B4-BE49-F238E27FC236}">
                <a16:creationId xmlns:a16="http://schemas.microsoft.com/office/drawing/2014/main" id="{38376D8C-DADB-C84B-337F-8BC4CA67D07E}"/>
              </a:ext>
            </a:extLst>
          </p:cNvPr>
          <p:cNvSpPr>
            <a:spLocks noGrp="1"/>
          </p:cNvSpPr>
          <p:nvPr>
            <p:ph type="dt" sz="half" idx="10"/>
          </p:nvPr>
        </p:nvSpPr>
        <p:spPr/>
        <p:txBody>
          <a:bodyPr/>
          <a:lstStyle>
            <a:lvl1pPr>
              <a:defRPr/>
            </a:lvl1pPr>
          </a:lstStyle>
          <a:p>
            <a:pPr>
              <a:defRPr/>
            </a:pPr>
            <a:fld id="{11726AD9-213D-4BD8-A2FD-1CF0FB2B67F1}" type="datetimeFigureOut">
              <a:rPr lang="es-CL"/>
              <a:pPr>
                <a:defRPr/>
              </a:pPr>
              <a:t>08-07-2024</a:t>
            </a:fld>
            <a:endParaRPr lang="es-CL"/>
          </a:p>
        </p:txBody>
      </p:sp>
      <p:sp>
        <p:nvSpPr>
          <p:cNvPr id="4" name="Marcador de pie de página 4">
            <a:extLst>
              <a:ext uri="{FF2B5EF4-FFF2-40B4-BE49-F238E27FC236}">
                <a16:creationId xmlns:a16="http://schemas.microsoft.com/office/drawing/2014/main" id="{3DBE8805-E843-E0B0-6181-B008C4C4BFFD}"/>
              </a:ext>
            </a:extLst>
          </p:cNvPr>
          <p:cNvSpPr>
            <a:spLocks noGrp="1"/>
          </p:cNvSpPr>
          <p:nvPr>
            <p:ph type="ftr" sz="quarter" idx="11"/>
          </p:nvPr>
        </p:nvSpPr>
        <p:spPr/>
        <p:txBody>
          <a:bodyPr/>
          <a:lstStyle>
            <a:lvl1pPr>
              <a:defRPr/>
            </a:lvl1pPr>
          </a:lstStyle>
          <a:p>
            <a:pPr>
              <a:defRPr/>
            </a:pPr>
            <a:endParaRPr lang="es-CL"/>
          </a:p>
        </p:txBody>
      </p:sp>
      <p:sp>
        <p:nvSpPr>
          <p:cNvPr id="5" name="Marcador de número de diapositiva 5">
            <a:extLst>
              <a:ext uri="{FF2B5EF4-FFF2-40B4-BE49-F238E27FC236}">
                <a16:creationId xmlns:a16="http://schemas.microsoft.com/office/drawing/2014/main" id="{CA821861-60F5-0D9E-F04F-E0AE97D57F19}"/>
              </a:ext>
            </a:extLst>
          </p:cNvPr>
          <p:cNvSpPr>
            <a:spLocks noGrp="1"/>
          </p:cNvSpPr>
          <p:nvPr>
            <p:ph type="sldNum" sz="quarter" idx="12"/>
          </p:nvPr>
        </p:nvSpPr>
        <p:spPr/>
        <p:txBody>
          <a:bodyPr/>
          <a:lstStyle>
            <a:lvl1pPr>
              <a:defRPr/>
            </a:lvl1pPr>
          </a:lstStyle>
          <a:p>
            <a:pPr>
              <a:defRPr/>
            </a:pPr>
            <a:fld id="{14231BCA-FFBA-423E-A37A-4D838EE4749D}" type="slidenum">
              <a:rPr lang="es-CL"/>
              <a:pPr>
                <a:defRPr/>
              </a:pPr>
              <a:t>‹Nº›</a:t>
            </a:fld>
            <a:endParaRPr lang="es-CL"/>
          </a:p>
        </p:txBody>
      </p:sp>
    </p:spTree>
    <p:extLst>
      <p:ext uri="{BB962C8B-B14F-4D97-AF65-F5344CB8AC3E}">
        <p14:creationId xmlns:p14="http://schemas.microsoft.com/office/powerpoint/2010/main" val="24576034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a:extLst>
              <a:ext uri="{FF2B5EF4-FFF2-40B4-BE49-F238E27FC236}">
                <a16:creationId xmlns:a16="http://schemas.microsoft.com/office/drawing/2014/main" id="{EEA834B2-03CB-2B15-E62E-BE6B8A7FF5CB}"/>
              </a:ext>
            </a:extLst>
          </p:cNvPr>
          <p:cNvSpPr>
            <a:spLocks noGrp="1"/>
          </p:cNvSpPr>
          <p:nvPr>
            <p:ph type="dt" sz="half" idx="10"/>
          </p:nvPr>
        </p:nvSpPr>
        <p:spPr/>
        <p:txBody>
          <a:bodyPr/>
          <a:lstStyle>
            <a:lvl1pPr>
              <a:defRPr/>
            </a:lvl1pPr>
          </a:lstStyle>
          <a:p>
            <a:pPr>
              <a:defRPr/>
            </a:pPr>
            <a:fld id="{F74CF4F5-2A21-4B22-8514-8A13E167D609}" type="datetimeFigureOut">
              <a:rPr lang="es-CL"/>
              <a:pPr>
                <a:defRPr/>
              </a:pPr>
              <a:t>08-07-2024</a:t>
            </a:fld>
            <a:endParaRPr lang="es-CL"/>
          </a:p>
        </p:txBody>
      </p:sp>
      <p:sp>
        <p:nvSpPr>
          <p:cNvPr id="3" name="Marcador de pie de página 4">
            <a:extLst>
              <a:ext uri="{FF2B5EF4-FFF2-40B4-BE49-F238E27FC236}">
                <a16:creationId xmlns:a16="http://schemas.microsoft.com/office/drawing/2014/main" id="{6645A613-F5FA-E507-35F2-79BFC92A8B3D}"/>
              </a:ext>
            </a:extLst>
          </p:cNvPr>
          <p:cNvSpPr>
            <a:spLocks noGrp="1"/>
          </p:cNvSpPr>
          <p:nvPr>
            <p:ph type="ftr" sz="quarter" idx="11"/>
          </p:nvPr>
        </p:nvSpPr>
        <p:spPr/>
        <p:txBody>
          <a:bodyPr/>
          <a:lstStyle>
            <a:lvl1pPr>
              <a:defRPr/>
            </a:lvl1pPr>
          </a:lstStyle>
          <a:p>
            <a:pPr>
              <a:defRPr/>
            </a:pPr>
            <a:endParaRPr lang="es-CL"/>
          </a:p>
        </p:txBody>
      </p:sp>
      <p:sp>
        <p:nvSpPr>
          <p:cNvPr id="4" name="Marcador de número de diapositiva 5">
            <a:extLst>
              <a:ext uri="{FF2B5EF4-FFF2-40B4-BE49-F238E27FC236}">
                <a16:creationId xmlns:a16="http://schemas.microsoft.com/office/drawing/2014/main" id="{445FC852-11DF-9B5E-0967-91DBC3E8C2E0}"/>
              </a:ext>
            </a:extLst>
          </p:cNvPr>
          <p:cNvSpPr>
            <a:spLocks noGrp="1"/>
          </p:cNvSpPr>
          <p:nvPr>
            <p:ph type="sldNum" sz="quarter" idx="12"/>
          </p:nvPr>
        </p:nvSpPr>
        <p:spPr/>
        <p:txBody>
          <a:bodyPr/>
          <a:lstStyle>
            <a:lvl1pPr>
              <a:defRPr/>
            </a:lvl1pPr>
          </a:lstStyle>
          <a:p>
            <a:pPr>
              <a:defRPr/>
            </a:pPr>
            <a:fld id="{875BCBFE-F4B7-4576-ABC1-CEF8B0D9BEB0}" type="slidenum">
              <a:rPr lang="es-CL"/>
              <a:pPr>
                <a:defRPr/>
              </a:pPr>
              <a:t>‹Nº›</a:t>
            </a:fld>
            <a:endParaRPr lang="es-CL"/>
          </a:p>
        </p:txBody>
      </p:sp>
    </p:spTree>
    <p:extLst>
      <p:ext uri="{BB962C8B-B14F-4D97-AF65-F5344CB8AC3E}">
        <p14:creationId xmlns:p14="http://schemas.microsoft.com/office/powerpoint/2010/main" val="40213969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el estilo de texto del patrón</a:t>
            </a:r>
          </a:p>
        </p:txBody>
      </p:sp>
      <p:sp>
        <p:nvSpPr>
          <p:cNvPr id="5" name="Marcador de fecha 3">
            <a:extLst>
              <a:ext uri="{FF2B5EF4-FFF2-40B4-BE49-F238E27FC236}">
                <a16:creationId xmlns:a16="http://schemas.microsoft.com/office/drawing/2014/main" id="{E4D2F833-1BF2-7043-7DB3-546555469ECD}"/>
              </a:ext>
            </a:extLst>
          </p:cNvPr>
          <p:cNvSpPr>
            <a:spLocks noGrp="1"/>
          </p:cNvSpPr>
          <p:nvPr>
            <p:ph type="dt" sz="half" idx="10"/>
          </p:nvPr>
        </p:nvSpPr>
        <p:spPr/>
        <p:txBody>
          <a:bodyPr/>
          <a:lstStyle>
            <a:lvl1pPr>
              <a:defRPr/>
            </a:lvl1pPr>
          </a:lstStyle>
          <a:p>
            <a:pPr>
              <a:defRPr/>
            </a:pPr>
            <a:fld id="{A0CD2461-6C9B-4665-8AAD-26B69B98AD8A}" type="datetimeFigureOut">
              <a:rPr lang="es-CL"/>
              <a:pPr>
                <a:defRPr/>
              </a:pPr>
              <a:t>08-07-2024</a:t>
            </a:fld>
            <a:endParaRPr lang="es-CL"/>
          </a:p>
        </p:txBody>
      </p:sp>
      <p:sp>
        <p:nvSpPr>
          <p:cNvPr id="6" name="Marcador de pie de página 4">
            <a:extLst>
              <a:ext uri="{FF2B5EF4-FFF2-40B4-BE49-F238E27FC236}">
                <a16:creationId xmlns:a16="http://schemas.microsoft.com/office/drawing/2014/main" id="{1DFC3935-2369-0B35-805F-FFBB3398F572}"/>
              </a:ext>
            </a:extLst>
          </p:cNvPr>
          <p:cNvSpPr>
            <a:spLocks noGrp="1"/>
          </p:cNvSpPr>
          <p:nvPr>
            <p:ph type="ftr" sz="quarter" idx="11"/>
          </p:nvPr>
        </p:nvSpPr>
        <p:spPr/>
        <p:txBody>
          <a:bodyPr/>
          <a:lstStyle>
            <a:lvl1pPr>
              <a:defRPr/>
            </a:lvl1pPr>
          </a:lstStyle>
          <a:p>
            <a:pPr>
              <a:defRPr/>
            </a:pPr>
            <a:endParaRPr lang="es-CL"/>
          </a:p>
        </p:txBody>
      </p:sp>
      <p:sp>
        <p:nvSpPr>
          <p:cNvPr id="7" name="Marcador de número de diapositiva 5">
            <a:extLst>
              <a:ext uri="{FF2B5EF4-FFF2-40B4-BE49-F238E27FC236}">
                <a16:creationId xmlns:a16="http://schemas.microsoft.com/office/drawing/2014/main" id="{8DD66B6C-F4F4-7746-A225-16092C0B6ED3}"/>
              </a:ext>
            </a:extLst>
          </p:cNvPr>
          <p:cNvSpPr>
            <a:spLocks noGrp="1"/>
          </p:cNvSpPr>
          <p:nvPr>
            <p:ph type="sldNum" sz="quarter" idx="12"/>
          </p:nvPr>
        </p:nvSpPr>
        <p:spPr/>
        <p:txBody>
          <a:bodyPr/>
          <a:lstStyle>
            <a:lvl1pPr>
              <a:defRPr/>
            </a:lvl1pPr>
          </a:lstStyle>
          <a:p>
            <a:pPr>
              <a:defRPr/>
            </a:pPr>
            <a:fld id="{43DBEBF3-4517-4690-B04D-709EB4E6E414}" type="slidenum">
              <a:rPr lang="es-CL"/>
              <a:pPr>
                <a:defRPr/>
              </a:pPr>
              <a:t>‹Nº›</a:t>
            </a:fld>
            <a:endParaRPr lang="es-CL"/>
          </a:p>
        </p:txBody>
      </p:sp>
    </p:spTree>
    <p:extLst>
      <p:ext uri="{BB962C8B-B14F-4D97-AF65-F5344CB8AC3E}">
        <p14:creationId xmlns:p14="http://schemas.microsoft.com/office/powerpoint/2010/main" val="313336825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7"/>
            <a:ext cx="6172200" cy="4873625"/>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s-CL" noProof="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el estilo de texto del patrón</a:t>
            </a:r>
          </a:p>
        </p:txBody>
      </p:sp>
      <p:sp>
        <p:nvSpPr>
          <p:cNvPr id="5" name="Marcador de fecha 3">
            <a:extLst>
              <a:ext uri="{FF2B5EF4-FFF2-40B4-BE49-F238E27FC236}">
                <a16:creationId xmlns:a16="http://schemas.microsoft.com/office/drawing/2014/main" id="{BF9C59E0-C905-500C-D75E-115C08AC5F89}"/>
              </a:ext>
            </a:extLst>
          </p:cNvPr>
          <p:cNvSpPr>
            <a:spLocks noGrp="1"/>
          </p:cNvSpPr>
          <p:nvPr>
            <p:ph type="dt" sz="half" idx="10"/>
          </p:nvPr>
        </p:nvSpPr>
        <p:spPr/>
        <p:txBody>
          <a:bodyPr/>
          <a:lstStyle>
            <a:lvl1pPr>
              <a:defRPr/>
            </a:lvl1pPr>
          </a:lstStyle>
          <a:p>
            <a:pPr>
              <a:defRPr/>
            </a:pPr>
            <a:fld id="{ABEE6848-FCD8-4B72-8D35-000E95182F7D}" type="datetimeFigureOut">
              <a:rPr lang="es-CL"/>
              <a:pPr>
                <a:defRPr/>
              </a:pPr>
              <a:t>08-07-2024</a:t>
            </a:fld>
            <a:endParaRPr lang="es-CL"/>
          </a:p>
        </p:txBody>
      </p:sp>
      <p:sp>
        <p:nvSpPr>
          <p:cNvPr id="6" name="Marcador de pie de página 4">
            <a:extLst>
              <a:ext uri="{FF2B5EF4-FFF2-40B4-BE49-F238E27FC236}">
                <a16:creationId xmlns:a16="http://schemas.microsoft.com/office/drawing/2014/main" id="{6554E3BB-4AF6-B3F1-AEE3-DF598E313912}"/>
              </a:ext>
            </a:extLst>
          </p:cNvPr>
          <p:cNvSpPr>
            <a:spLocks noGrp="1"/>
          </p:cNvSpPr>
          <p:nvPr>
            <p:ph type="ftr" sz="quarter" idx="11"/>
          </p:nvPr>
        </p:nvSpPr>
        <p:spPr/>
        <p:txBody>
          <a:bodyPr/>
          <a:lstStyle>
            <a:lvl1pPr>
              <a:defRPr/>
            </a:lvl1pPr>
          </a:lstStyle>
          <a:p>
            <a:pPr>
              <a:defRPr/>
            </a:pPr>
            <a:endParaRPr lang="es-CL"/>
          </a:p>
        </p:txBody>
      </p:sp>
      <p:sp>
        <p:nvSpPr>
          <p:cNvPr id="7" name="Marcador de número de diapositiva 5">
            <a:extLst>
              <a:ext uri="{FF2B5EF4-FFF2-40B4-BE49-F238E27FC236}">
                <a16:creationId xmlns:a16="http://schemas.microsoft.com/office/drawing/2014/main" id="{231281AF-7E93-9A20-ABF9-B7DF404E6639}"/>
              </a:ext>
            </a:extLst>
          </p:cNvPr>
          <p:cNvSpPr>
            <a:spLocks noGrp="1"/>
          </p:cNvSpPr>
          <p:nvPr>
            <p:ph type="sldNum" sz="quarter" idx="12"/>
          </p:nvPr>
        </p:nvSpPr>
        <p:spPr/>
        <p:txBody>
          <a:bodyPr/>
          <a:lstStyle>
            <a:lvl1pPr>
              <a:defRPr/>
            </a:lvl1pPr>
          </a:lstStyle>
          <a:p>
            <a:pPr>
              <a:defRPr/>
            </a:pPr>
            <a:fld id="{D1F81CB6-C5C0-45BB-84DE-6879B324FC12}" type="slidenum">
              <a:rPr lang="es-CL"/>
              <a:pPr>
                <a:defRPr/>
              </a:pPr>
              <a:t>‹Nº›</a:t>
            </a:fld>
            <a:endParaRPr lang="es-CL"/>
          </a:p>
        </p:txBody>
      </p:sp>
    </p:spTree>
    <p:extLst>
      <p:ext uri="{BB962C8B-B14F-4D97-AF65-F5344CB8AC3E}">
        <p14:creationId xmlns:p14="http://schemas.microsoft.com/office/powerpoint/2010/main" val="13825816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EC0A419-3F64-2AD9-9617-7B125E0106C3}"/>
              </a:ext>
            </a:extLst>
          </p:cNvPr>
          <p:cNvSpPr>
            <a:spLocks noGrp="1"/>
          </p:cNvSpPr>
          <p:nvPr>
            <p:ph type="dt" sz="half" idx="10"/>
          </p:nvPr>
        </p:nvSpPr>
        <p:spPr/>
        <p:txBody>
          <a:bodyPr/>
          <a:lstStyle>
            <a:lvl1pPr>
              <a:defRPr/>
            </a:lvl1pPr>
          </a:lstStyle>
          <a:p>
            <a:pPr>
              <a:defRPr/>
            </a:pPr>
            <a:fld id="{FA4EBC86-7613-44D8-B2F0-B986F981FF90}" type="datetimeFigureOut">
              <a:rPr lang="es-CL"/>
              <a:pPr>
                <a:defRPr/>
              </a:pPr>
              <a:t>08-07-2024</a:t>
            </a:fld>
            <a:endParaRPr lang="es-CL"/>
          </a:p>
        </p:txBody>
      </p:sp>
      <p:sp>
        <p:nvSpPr>
          <p:cNvPr id="5" name="Marcador de pie de página 4">
            <a:extLst>
              <a:ext uri="{FF2B5EF4-FFF2-40B4-BE49-F238E27FC236}">
                <a16:creationId xmlns:a16="http://schemas.microsoft.com/office/drawing/2014/main" id="{1CEC06D0-2A95-F44E-A1C5-A7A0767081EB}"/>
              </a:ext>
            </a:extLst>
          </p:cNvPr>
          <p:cNvSpPr>
            <a:spLocks noGrp="1"/>
          </p:cNvSpPr>
          <p:nvPr>
            <p:ph type="ftr" sz="quarter" idx="11"/>
          </p:nvPr>
        </p:nvSpPr>
        <p:spPr/>
        <p:txBody>
          <a:bodyPr/>
          <a:lstStyle>
            <a:lvl1pPr>
              <a:defRPr/>
            </a:lvl1pPr>
          </a:lstStyle>
          <a:p>
            <a:pPr>
              <a:defRPr/>
            </a:pPr>
            <a:endParaRPr lang="es-CL"/>
          </a:p>
        </p:txBody>
      </p:sp>
      <p:sp>
        <p:nvSpPr>
          <p:cNvPr id="6" name="Marcador de número de diapositiva 5">
            <a:extLst>
              <a:ext uri="{FF2B5EF4-FFF2-40B4-BE49-F238E27FC236}">
                <a16:creationId xmlns:a16="http://schemas.microsoft.com/office/drawing/2014/main" id="{863E5482-B6E1-9467-08E4-84DA941E2582}"/>
              </a:ext>
            </a:extLst>
          </p:cNvPr>
          <p:cNvSpPr>
            <a:spLocks noGrp="1"/>
          </p:cNvSpPr>
          <p:nvPr>
            <p:ph type="sldNum" sz="quarter" idx="12"/>
          </p:nvPr>
        </p:nvSpPr>
        <p:spPr/>
        <p:txBody>
          <a:bodyPr/>
          <a:lstStyle>
            <a:lvl1pPr>
              <a:defRPr/>
            </a:lvl1pPr>
          </a:lstStyle>
          <a:p>
            <a:pPr>
              <a:defRPr/>
            </a:pPr>
            <a:fld id="{909C9F6B-8FBB-4D1C-871B-92AB977CBAFC}" type="slidenum">
              <a:rPr lang="es-CL"/>
              <a:pPr>
                <a:defRPr/>
              </a:pPr>
              <a:t>‹Nº›</a:t>
            </a:fld>
            <a:endParaRPr lang="es-CL"/>
          </a:p>
        </p:txBody>
      </p:sp>
    </p:spTree>
    <p:extLst>
      <p:ext uri="{BB962C8B-B14F-4D97-AF65-F5344CB8AC3E}">
        <p14:creationId xmlns:p14="http://schemas.microsoft.com/office/powerpoint/2010/main" val="397089753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1"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1"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EE01D12-FE5C-40F7-8672-335C88104643}"/>
              </a:ext>
            </a:extLst>
          </p:cNvPr>
          <p:cNvSpPr>
            <a:spLocks noGrp="1"/>
          </p:cNvSpPr>
          <p:nvPr>
            <p:ph type="dt" sz="half" idx="10"/>
          </p:nvPr>
        </p:nvSpPr>
        <p:spPr/>
        <p:txBody>
          <a:bodyPr/>
          <a:lstStyle>
            <a:lvl1pPr>
              <a:defRPr/>
            </a:lvl1pPr>
          </a:lstStyle>
          <a:p>
            <a:pPr>
              <a:defRPr/>
            </a:pPr>
            <a:fld id="{AD43EA5F-C4E3-4430-8688-0FBCB06858BD}" type="datetimeFigureOut">
              <a:rPr lang="es-CL"/>
              <a:pPr>
                <a:defRPr/>
              </a:pPr>
              <a:t>08-07-2024</a:t>
            </a:fld>
            <a:endParaRPr lang="es-CL"/>
          </a:p>
        </p:txBody>
      </p:sp>
      <p:sp>
        <p:nvSpPr>
          <p:cNvPr id="5" name="Marcador de pie de página 4">
            <a:extLst>
              <a:ext uri="{FF2B5EF4-FFF2-40B4-BE49-F238E27FC236}">
                <a16:creationId xmlns:a16="http://schemas.microsoft.com/office/drawing/2014/main" id="{0AC18FFF-11DA-6FB8-4625-123A9874E343}"/>
              </a:ext>
            </a:extLst>
          </p:cNvPr>
          <p:cNvSpPr>
            <a:spLocks noGrp="1"/>
          </p:cNvSpPr>
          <p:nvPr>
            <p:ph type="ftr" sz="quarter" idx="11"/>
          </p:nvPr>
        </p:nvSpPr>
        <p:spPr/>
        <p:txBody>
          <a:bodyPr/>
          <a:lstStyle>
            <a:lvl1pPr>
              <a:defRPr/>
            </a:lvl1pPr>
          </a:lstStyle>
          <a:p>
            <a:pPr>
              <a:defRPr/>
            </a:pPr>
            <a:endParaRPr lang="es-CL"/>
          </a:p>
        </p:txBody>
      </p:sp>
      <p:sp>
        <p:nvSpPr>
          <p:cNvPr id="6" name="Marcador de número de diapositiva 5">
            <a:extLst>
              <a:ext uri="{FF2B5EF4-FFF2-40B4-BE49-F238E27FC236}">
                <a16:creationId xmlns:a16="http://schemas.microsoft.com/office/drawing/2014/main" id="{1C26D258-35D5-FA59-CEE7-96B77691A395}"/>
              </a:ext>
            </a:extLst>
          </p:cNvPr>
          <p:cNvSpPr>
            <a:spLocks noGrp="1"/>
          </p:cNvSpPr>
          <p:nvPr>
            <p:ph type="sldNum" sz="quarter" idx="12"/>
          </p:nvPr>
        </p:nvSpPr>
        <p:spPr/>
        <p:txBody>
          <a:bodyPr/>
          <a:lstStyle>
            <a:lvl1pPr>
              <a:defRPr/>
            </a:lvl1pPr>
          </a:lstStyle>
          <a:p>
            <a:pPr>
              <a:defRPr/>
            </a:pPr>
            <a:fld id="{6D4C942B-216A-402B-9DF8-B0DCCB8C5395}" type="slidenum">
              <a:rPr lang="es-CL"/>
              <a:pPr>
                <a:defRPr/>
              </a:pPr>
              <a:t>‹Nº›</a:t>
            </a:fld>
            <a:endParaRPr lang="es-CL"/>
          </a:p>
        </p:txBody>
      </p:sp>
    </p:spTree>
    <p:extLst>
      <p:ext uri="{BB962C8B-B14F-4D97-AF65-F5344CB8AC3E}">
        <p14:creationId xmlns:p14="http://schemas.microsoft.com/office/powerpoint/2010/main" val="391444931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9D7C315-83FA-D8DA-89A0-31FFEFA31D25}"/>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18EE5664-055E-4EE1-81E8-DFAA966C52A1}"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F3BC0347-26E4-D813-BDA7-8CBFFA7B15D7}"/>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87B730F0-24CD-8E8D-1825-AA4D749EAACE}"/>
              </a:ext>
            </a:extLst>
          </p:cNvPr>
          <p:cNvSpPr>
            <a:spLocks noGrp="1"/>
          </p:cNvSpPr>
          <p:nvPr>
            <p:ph type="sldNum" sz="quarter" idx="12"/>
          </p:nvPr>
        </p:nvSpPr>
        <p:spPr/>
        <p:txBody>
          <a:bodyPr/>
          <a:lstStyle>
            <a:lvl1pPr>
              <a:defRPr/>
            </a:lvl1pPr>
          </a:lstStyle>
          <a:p>
            <a:pPr>
              <a:defRPr/>
            </a:pPr>
            <a:fld id="{83DCCE71-6877-4DDF-A5B8-8854C5C2D397}" type="slidenum">
              <a:rPr lang="en-US" altLang="es-CL"/>
              <a:pPr>
                <a:defRPr/>
              </a:pPr>
              <a:t>‹Nº›</a:t>
            </a:fld>
            <a:endParaRPr lang="en-US" altLang="es-CL"/>
          </a:p>
        </p:txBody>
      </p:sp>
    </p:spTree>
    <p:extLst>
      <p:ext uri="{BB962C8B-B14F-4D97-AF65-F5344CB8AC3E}">
        <p14:creationId xmlns:p14="http://schemas.microsoft.com/office/powerpoint/2010/main" val="205437647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61A1B31D-055F-9253-B43C-4E9A53FDF583}"/>
              </a:ext>
            </a:extLst>
          </p:cNvPr>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a:extLst>
              <a:ext uri="{FF2B5EF4-FFF2-40B4-BE49-F238E27FC236}">
                <a16:creationId xmlns:a16="http://schemas.microsoft.com/office/drawing/2014/main" id="{0773E49D-FAD8-2ED1-774C-891C70C54826}"/>
              </a:ext>
            </a:extLst>
          </p:cNvPr>
          <p:cNvSpPr>
            <a:spLocks noGrp="1"/>
          </p:cNvSpPr>
          <p:nvPr>
            <p:ph type="sldNum" sz="quarter" idx="11"/>
          </p:nvPr>
        </p:nvSpPr>
        <p:spPr/>
        <p:txBody>
          <a:bodyPr/>
          <a:lstStyle>
            <a:lvl1pPr>
              <a:defRPr/>
            </a:lvl1pPr>
          </a:lstStyle>
          <a:p>
            <a:pPr>
              <a:defRPr/>
            </a:pPr>
            <a:fld id="{E9BB87E3-D9B5-4F0C-80B2-73C623AD1E85}" type="slidenum">
              <a:rPr lang="en-US" altLang="es-CL"/>
              <a:pPr>
                <a:defRPr/>
              </a:pPr>
              <a:t>‹Nº›</a:t>
            </a:fld>
            <a:endParaRPr lang="en-US" altLang="es-CL"/>
          </a:p>
        </p:txBody>
      </p:sp>
    </p:spTree>
    <p:extLst>
      <p:ext uri="{BB962C8B-B14F-4D97-AF65-F5344CB8AC3E}">
        <p14:creationId xmlns:p14="http://schemas.microsoft.com/office/powerpoint/2010/main" val="69102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A6BCA07-E295-2F90-D5CA-B687FDBC0E85}"/>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a:extLst>
              <a:ext uri="{FF2B5EF4-FFF2-40B4-BE49-F238E27FC236}">
                <a16:creationId xmlns:a16="http://schemas.microsoft.com/office/drawing/2014/main" id="{FA77FA25-A916-905C-27D2-E8E212D6D739}"/>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4AF55CCC-F325-5424-DA91-5B181FB69DC8}"/>
              </a:ext>
            </a:extLst>
          </p:cNvPr>
          <p:cNvSpPr>
            <a:spLocks noGrp="1"/>
          </p:cNvSpPr>
          <p:nvPr>
            <p:ph type="dt" sz="half" idx="10"/>
          </p:nvPr>
        </p:nvSpPr>
        <p:spPr/>
        <p:txBody>
          <a:bodyPr/>
          <a:lstStyle>
            <a:lvl1pPr>
              <a:defRPr/>
            </a:lvl1pPr>
          </a:lstStyle>
          <a:p>
            <a:pPr>
              <a:defRPr/>
            </a:pPr>
            <a:fld id="{120A8035-5521-4600-B241-983753E89394}" type="datetimeFigureOut">
              <a:rPr lang="es-CL" altLang="es-CL"/>
              <a:pPr>
                <a:defRPr/>
              </a:pPr>
              <a:t>08-07-2024</a:t>
            </a:fld>
            <a:endParaRPr lang="es-CL" altLang="es-CL"/>
          </a:p>
        </p:txBody>
      </p:sp>
      <p:sp>
        <p:nvSpPr>
          <p:cNvPr id="5" name="Footer Placeholder 7">
            <a:extLst>
              <a:ext uri="{FF2B5EF4-FFF2-40B4-BE49-F238E27FC236}">
                <a16:creationId xmlns:a16="http://schemas.microsoft.com/office/drawing/2014/main" id="{71AE54A1-937B-CB90-99A8-864544545735}"/>
              </a:ext>
            </a:extLst>
          </p:cNvPr>
          <p:cNvSpPr>
            <a:spLocks noGrp="1"/>
          </p:cNvSpPr>
          <p:nvPr>
            <p:ph type="ftr" sz="quarter" idx="11"/>
          </p:nvPr>
        </p:nvSpPr>
        <p:spPr/>
        <p:txBody>
          <a:bodyPr/>
          <a:lstStyle>
            <a:lvl1pPr>
              <a:defRPr>
                <a:solidFill>
                  <a:srgbClr val="FFFFFF"/>
                </a:solidFill>
              </a:defRPr>
            </a:lvl1pPr>
          </a:lstStyle>
          <a:p>
            <a:pPr>
              <a:defRPr/>
            </a:pPr>
            <a:endParaRPr lang="es-CL"/>
          </a:p>
        </p:txBody>
      </p:sp>
      <p:sp>
        <p:nvSpPr>
          <p:cNvPr id="6" name="Slide Number Placeholder 8">
            <a:extLst>
              <a:ext uri="{FF2B5EF4-FFF2-40B4-BE49-F238E27FC236}">
                <a16:creationId xmlns:a16="http://schemas.microsoft.com/office/drawing/2014/main" id="{8590456B-ABF7-FE11-C38E-64B1F052BCE5}"/>
              </a:ext>
            </a:extLst>
          </p:cNvPr>
          <p:cNvSpPr>
            <a:spLocks noGrp="1"/>
          </p:cNvSpPr>
          <p:nvPr>
            <p:ph type="sldNum" sz="quarter" idx="12"/>
          </p:nvPr>
        </p:nvSpPr>
        <p:spPr/>
        <p:txBody>
          <a:bodyPr/>
          <a:lstStyle>
            <a:lvl1pPr>
              <a:defRPr/>
            </a:lvl1pPr>
          </a:lstStyle>
          <a:p>
            <a:pPr>
              <a:defRPr/>
            </a:pPr>
            <a:fld id="{1BA0E3F0-CB4F-4C01-81E4-58719667C785}" type="slidenum">
              <a:rPr lang="es-CL" altLang="es-CL"/>
              <a:pPr>
                <a:defRPr/>
              </a:pPr>
              <a:t>‹Nº›</a:t>
            </a:fld>
            <a:endParaRPr lang="es-CL" altLang="es-CL"/>
          </a:p>
        </p:txBody>
      </p:sp>
    </p:spTree>
    <p:extLst>
      <p:ext uri="{BB962C8B-B14F-4D97-AF65-F5344CB8AC3E}">
        <p14:creationId xmlns:p14="http://schemas.microsoft.com/office/powerpoint/2010/main" val="205999375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7B4B17-F4B8-7464-BDDF-897D71C98551}"/>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8695D4D5-369E-4BCA-9A72-079270390E17}" type="datetime1">
              <a:rPr lang="en-US" altLang="es-CL"/>
              <a:pPr>
                <a:defRPr/>
              </a:pPr>
              <a:t>7/8/2024</a:t>
            </a:fld>
            <a:endParaRPr lang="en-US" altLang="es-CL"/>
          </a:p>
        </p:txBody>
      </p:sp>
      <p:sp>
        <p:nvSpPr>
          <p:cNvPr id="5" name="Footer Placeholder 4">
            <a:extLst>
              <a:ext uri="{FF2B5EF4-FFF2-40B4-BE49-F238E27FC236}">
                <a16:creationId xmlns:a16="http://schemas.microsoft.com/office/drawing/2014/main" id="{1A42B8D8-E41E-0B87-93BB-9BD46B7218CD}"/>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1071ED3E-4E33-88AD-71D3-6BB2FB55714E}"/>
              </a:ext>
            </a:extLst>
          </p:cNvPr>
          <p:cNvSpPr>
            <a:spLocks noGrp="1"/>
          </p:cNvSpPr>
          <p:nvPr>
            <p:ph type="sldNum" sz="quarter" idx="12"/>
          </p:nvPr>
        </p:nvSpPr>
        <p:spPr/>
        <p:txBody>
          <a:bodyPr/>
          <a:lstStyle>
            <a:lvl1pPr>
              <a:defRPr/>
            </a:lvl1pPr>
          </a:lstStyle>
          <a:p>
            <a:pPr>
              <a:defRPr/>
            </a:pPr>
            <a:fld id="{EC4C2159-0DBE-4B96-A240-1ECC4795A456}" type="slidenum">
              <a:rPr lang="en-US" altLang="es-CL"/>
              <a:pPr>
                <a:defRPr/>
              </a:pPr>
              <a:t>‹Nº›</a:t>
            </a:fld>
            <a:endParaRPr lang="en-US" altLang="es-CL"/>
          </a:p>
        </p:txBody>
      </p:sp>
    </p:spTree>
    <p:extLst>
      <p:ext uri="{BB962C8B-B14F-4D97-AF65-F5344CB8AC3E}">
        <p14:creationId xmlns:p14="http://schemas.microsoft.com/office/powerpoint/2010/main" val="134679386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0AE639-FD1B-C389-6B5D-5C9B6C245C45}"/>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B6FEF8CD-2FC6-4C97-B23D-A13FD10B37C1}" type="datetime1">
              <a:rPr lang="en-US" altLang="es-CL"/>
              <a:pPr>
                <a:defRPr/>
              </a:pPr>
              <a:t>7/8/2024</a:t>
            </a:fld>
            <a:endParaRPr lang="en-US" altLang="es-CL"/>
          </a:p>
        </p:txBody>
      </p:sp>
      <p:sp>
        <p:nvSpPr>
          <p:cNvPr id="6" name="Footer Placeholder 5">
            <a:extLst>
              <a:ext uri="{FF2B5EF4-FFF2-40B4-BE49-F238E27FC236}">
                <a16:creationId xmlns:a16="http://schemas.microsoft.com/office/drawing/2014/main" id="{283A8E93-9B8E-F83A-6106-5FD1756B14BF}"/>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6">
            <a:extLst>
              <a:ext uri="{FF2B5EF4-FFF2-40B4-BE49-F238E27FC236}">
                <a16:creationId xmlns:a16="http://schemas.microsoft.com/office/drawing/2014/main" id="{7880BD6A-0C2E-CBB3-B208-E3E52D248F63}"/>
              </a:ext>
            </a:extLst>
          </p:cNvPr>
          <p:cNvSpPr>
            <a:spLocks noGrp="1"/>
          </p:cNvSpPr>
          <p:nvPr>
            <p:ph type="sldNum" sz="quarter" idx="12"/>
          </p:nvPr>
        </p:nvSpPr>
        <p:spPr/>
        <p:txBody>
          <a:bodyPr/>
          <a:lstStyle>
            <a:lvl1pPr>
              <a:defRPr/>
            </a:lvl1pPr>
          </a:lstStyle>
          <a:p>
            <a:pPr>
              <a:defRPr/>
            </a:pPr>
            <a:fld id="{F1C88A90-F36D-4C1E-BA1C-7766BFBA23A1}" type="slidenum">
              <a:rPr lang="en-US" altLang="es-CL"/>
              <a:pPr>
                <a:defRPr/>
              </a:pPr>
              <a:t>‹Nº›</a:t>
            </a:fld>
            <a:endParaRPr lang="en-US" altLang="es-CL"/>
          </a:p>
        </p:txBody>
      </p:sp>
    </p:spTree>
    <p:extLst>
      <p:ext uri="{BB962C8B-B14F-4D97-AF65-F5344CB8AC3E}">
        <p14:creationId xmlns:p14="http://schemas.microsoft.com/office/powerpoint/2010/main" val="261167996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AA7402-3B16-6C2C-B05B-D7936485590B}"/>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Calibri" panose="020F0502020204030204" pitchFamily="34" charset="0"/>
              </a:defRPr>
            </a:lvl1pPr>
          </a:lstStyle>
          <a:p>
            <a:pPr>
              <a:defRPr/>
            </a:pPr>
            <a:fld id="{CC651548-7290-4CA3-A942-F61D68FA8AD8}" type="datetime1">
              <a:rPr lang="en-US" altLang="es-CL"/>
              <a:pPr>
                <a:defRPr/>
              </a:pPr>
              <a:t>7/8/2024</a:t>
            </a:fld>
            <a:endParaRPr lang="en-US" altLang="es-CL"/>
          </a:p>
        </p:txBody>
      </p:sp>
      <p:sp>
        <p:nvSpPr>
          <p:cNvPr id="8" name="Footer Placeholder 7">
            <a:extLst>
              <a:ext uri="{FF2B5EF4-FFF2-40B4-BE49-F238E27FC236}">
                <a16:creationId xmlns:a16="http://schemas.microsoft.com/office/drawing/2014/main" id="{3A75A1CA-FB19-0D33-98BE-A6076B15D36A}"/>
              </a:ext>
            </a:extLst>
          </p:cNvPr>
          <p:cNvSpPr>
            <a:spLocks noGrp="1"/>
          </p:cNvSpPr>
          <p:nvPr>
            <p:ph type="ftr" sz="quarter" idx="11"/>
          </p:nvPr>
        </p:nvSpPr>
        <p:spPr/>
        <p:txBody>
          <a:bodyPr/>
          <a:lstStyle>
            <a:lvl1pPr>
              <a:defRPr/>
            </a:lvl1pPr>
          </a:lstStyle>
          <a:p>
            <a:pPr>
              <a:defRPr/>
            </a:pPr>
            <a:endParaRPr lang="es-ES"/>
          </a:p>
        </p:txBody>
      </p:sp>
      <p:sp>
        <p:nvSpPr>
          <p:cNvPr id="9" name="Slide Number Placeholder 8">
            <a:extLst>
              <a:ext uri="{FF2B5EF4-FFF2-40B4-BE49-F238E27FC236}">
                <a16:creationId xmlns:a16="http://schemas.microsoft.com/office/drawing/2014/main" id="{F5FBCBCE-3770-4220-7C58-EA94506F1249}"/>
              </a:ext>
            </a:extLst>
          </p:cNvPr>
          <p:cNvSpPr>
            <a:spLocks noGrp="1"/>
          </p:cNvSpPr>
          <p:nvPr>
            <p:ph type="sldNum" sz="quarter" idx="12"/>
          </p:nvPr>
        </p:nvSpPr>
        <p:spPr/>
        <p:txBody>
          <a:bodyPr/>
          <a:lstStyle>
            <a:lvl1pPr>
              <a:defRPr/>
            </a:lvl1pPr>
          </a:lstStyle>
          <a:p>
            <a:pPr>
              <a:defRPr/>
            </a:pPr>
            <a:fld id="{94456CE8-356B-4156-B6F5-F1EA546FBEB7}" type="slidenum">
              <a:rPr lang="en-US" altLang="es-CL"/>
              <a:pPr>
                <a:defRPr/>
              </a:pPr>
              <a:t>‹Nº›</a:t>
            </a:fld>
            <a:endParaRPr lang="en-US" altLang="es-CL"/>
          </a:p>
        </p:txBody>
      </p:sp>
    </p:spTree>
    <p:extLst>
      <p:ext uri="{BB962C8B-B14F-4D97-AF65-F5344CB8AC3E}">
        <p14:creationId xmlns:p14="http://schemas.microsoft.com/office/powerpoint/2010/main" val="270057040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D5010203-89E1-EB6D-E512-F5C67578D2F2}"/>
              </a:ext>
            </a:extLst>
          </p:cNvPr>
          <p:cNvSpPr>
            <a:spLocks noGrp="1"/>
          </p:cNvSpPr>
          <p:nvPr>
            <p:ph type="ftr" sz="quarter" idx="10"/>
          </p:nvPr>
        </p:nvSpPr>
        <p:spPr/>
        <p:txBody>
          <a:bodyPr/>
          <a:lstStyle>
            <a:lvl1pPr>
              <a:defRPr/>
            </a:lvl1pPr>
          </a:lstStyle>
          <a:p>
            <a:pPr>
              <a:defRPr/>
            </a:pPr>
            <a:endParaRPr lang="es-ES"/>
          </a:p>
        </p:txBody>
      </p:sp>
      <p:sp>
        <p:nvSpPr>
          <p:cNvPr id="4" name="Slide Number Placeholder 4">
            <a:extLst>
              <a:ext uri="{FF2B5EF4-FFF2-40B4-BE49-F238E27FC236}">
                <a16:creationId xmlns:a16="http://schemas.microsoft.com/office/drawing/2014/main" id="{4BF52AFB-A4D2-1FA2-2E02-154F4DC3E656}"/>
              </a:ext>
            </a:extLst>
          </p:cNvPr>
          <p:cNvSpPr>
            <a:spLocks noGrp="1"/>
          </p:cNvSpPr>
          <p:nvPr>
            <p:ph type="sldNum" sz="quarter" idx="11"/>
          </p:nvPr>
        </p:nvSpPr>
        <p:spPr/>
        <p:txBody>
          <a:bodyPr/>
          <a:lstStyle>
            <a:lvl1pPr>
              <a:defRPr/>
            </a:lvl1pPr>
          </a:lstStyle>
          <a:p>
            <a:pPr>
              <a:defRPr/>
            </a:pPr>
            <a:fld id="{0669CF83-3A6B-4C6B-AD6E-FDAE64DA318B}" type="slidenum">
              <a:rPr lang="en-US" altLang="es-CL"/>
              <a:pPr>
                <a:defRPr/>
              </a:pPr>
              <a:t>‹Nº›</a:t>
            </a:fld>
            <a:endParaRPr lang="en-US" altLang="es-CL"/>
          </a:p>
        </p:txBody>
      </p:sp>
    </p:spTree>
    <p:extLst>
      <p:ext uri="{BB962C8B-B14F-4D97-AF65-F5344CB8AC3E}">
        <p14:creationId xmlns:p14="http://schemas.microsoft.com/office/powerpoint/2010/main" val="109369020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FE65E2E5-58D0-31F3-4728-5C300679EC02}"/>
              </a:ext>
            </a:extLst>
          </p:cNvPr>
          <p:cNvSpPr>
            <a:spLocks noGrp="1"/>
          </p:cNvSpPr>
          <p:nvPr>
            <p:ph type="ftr" sz="quarter" idx="10"/>
          </p:nvPr>
        </p:nvSpPr>
        <p:spPr/>
        <p:txBody>
          <a:bodyPr/>
          <a:lstStyle>
            <a:lvl1pPr>
              <a:defRPr/>
            </a:lvl1pPr>
          </a:lstStyle>
          <a:p>
            <a:pPr>
              <a:defRPr/>
            </a:pPr>
            <a:endParaRPr lang="es-ES"/>
          </a:p>
        </p:txBody>
      </p:sp>
      <p:sp>
        <p:nvSpPr>
          <p:cNvPr id="3" name="Slide Number Placeholder 3">
            <a:extLst>
              <a:ext uri="{FF2B5EF4-FFF2-40B4-BE49-F238E27FC236}">
                <a16:creationId xmlns:a16="http://schemas.microsoft.com/office/drawing/2014/main" id="{340CA584-123C-630F-ED77-71BA6D50D429}"/>
              </a:ext>
            </a:extLst>
          </p:cNvPr>
          <p:cNvSpPr>
            <a:spLocks noGrp="1"/>
          </p:cNvSpPr>
          <p:nvPr>
            <p:ph type="sldNum" sz="quarter" idx="11"/>
          </p:nvPr>
        </p:nvSpPr>
        <p:spPr/>
        <p:txBody>
          <a:bodyPr/>
          <a:lstStyle>
            <a:lvl1pPr>
              <a:defRPr/>
            </a:lvl1pPr>
          </a:lstStyle>
          <a:p>
            <a:pPr>
              <a:defRPr/>
            </a:pPr>
            <a:fld id="{1ABC3F8D-55F4-4A4D-AFC4-B9891DC408CA}" type="slidenum">
              <a:rPr lang="en-US" altLang="es-CL"/>
              <a:pPr>
                <a:defRPr/>
              </a:pPr>
              <a:t>‹Nº›</a:t>
            </a:fld>
            <a:endParaRPr lang="en-US" altLang="es-CL"/>
          </a:p>
        </p:txBody>
      </p:sp>
    </p:spTree>
    <p:extLst>
      <p:ext uri="{BB962C8B-B14F-4D97-AF65-F5344CB8AC3E}">
        <p14:creationId xmlns:p14="http://schemas.microsoft.com/office/powerpoint/2010/main" val="310462369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F69BF181-CF78-75D5-0FC3-4891E004F1AE}"/>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29FA693F-43B8-F2BA-8C21-E2DBA5EDA92A}"/>
              </a:ext>
            </a:extLst>
          </p:cNvPr>
          <p:cNvSpPr>
            <a:spLocks noGrp="1"/>
          </p:cNvSpPr>
          <p:nvPr>
            <p:ph type="sldNum" sz="quarter" idx="11"/>
          </p:nvPr>
        </p:nvSpPr>
        <p:spPr/>
        <p:txBody>
          <a:bodyPr/>
          <a:lstStyle>
            <a:lvl1pPr>
              <a:defRPr/>
            </a:lvl1pPr>
          </a:lstStyle>
          <a:p>
            <a:pPr>
              <a:defRPr/>
            </a:pPr>
            <a:fld id="{97EE56FE-4011-4AE8-A51F-795F37503286}" type="slidenum">
              <a:rPr lang="en-US" altLang="es-CL"/>
              <a:pPr>
                <a:defRPr/>
              </a:pPr>
              <a:t>‹Nº›</a:t>
            </a:fld>
            <a:endParaRPr lang="en-US" altLang="es-CL"/>
          </a:p>
        </p:txBody>
      </p:sp>
    </p:spTree>
    <p:extLst>
      <p:ext uri="{BB962C8B-B14F-4D97-AF65-F5344CB8AC3E}">
        <p14:creationId xmlns:p14="http://schemas.microsoft.com/office/powerpoint/2010/main" val="230916816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a:extLst>
              <a:ext uri="{FF2B5EF4-FFF2-40B4-BE49-F238E27FC236}">
                <a16:creationId xmlns:a16="http://schemas.microsoft.com/office/drawing/2014/main" id="{5774D6EB-4064-06EE-266A-046EACA4D4E3}"/>
              </a:ext>
            </a:extLst>
          </p:cNvPr>
          <p:cNvSpPr>
            <a:spLocks noGrp="1"/>
          </p:cNvSpPr>
          <p:nvPr>
            <p:ph type="ftr" sz="quarter" idx="10"/>
          </p:nvPr>
        </p:nvSpPr>
        <p:spPr/>
        <p:txBody>
          <a:bodyPr/>
          <a:lstStyle>
            <a:lvl1pPr>
              <a:defRPr/>
            </a:lvl1pPr>
          </a:lstStyle>
          <a:p>
            <a:pPr>
              <a:defRPr/>
            </a:pPr>
            <a:endParaRPr lang="es-ES"/>
          </a:p>
        </p:txBody>
      </p:sp>
      <p:sp>
        <p:nvSpPr>
          <p:cNvPr id="6" name="Slide Number Placeholder 6">
            <a:extLst>
              <a:ext uri="{FF2B5EF4-FFF2-40B4-BE49-F238E27FC236}">
                <a16:creationId xmlns:a16="http://schemas.microsoft.com/office/drawing/2014/main" id="{400DA5C2-4F22-4948-CECC-CA9D138DF42E}"/>
              </a:ext>
            </a:extLst>
          </p:cNvPr>
          <p:cNvSpPr>
            <a:spLocks noGrp="1"/>
          </p:cNvSpPr>
          <p:nvPr>
            <p:ph type="sldNum" sz="quarter" idx="11"/>
          </p:nvPr>
        </p:nvSpPr>
        <p:spPr/>
        <p:txBody>
          <a:bodyPr/>
          <a:lstStyle>
            <a:lvl1pPr>
              <a:defRPr/>
            </a:lvl1pPr>
          </a:lstStyle>
          <a:p>
            <a:pPr>
              <a:defRPr/>
            </a:pPr>
            <a:fld id="{7E2C1EA6-94F7-4C44-B5A8-C07A046921BC}" type="slidenum">
              <a:rPr lang="en-US" altLang="es-CL"/>
              <a:pPr>
                <a:defRPr/>
              </a:pPr>
              <a:t>‹Nº›</a:t>
            </a:fld>
            <a:endParaRPr lang="en-US" altLang="es-CL"/>
          </a:p>
        </p:txBody>
      </p:sp>
    </p:spTree>
    <p:extLst>
      <p:ext uri="{BB962C8B-B14F-4D97-AF65-F5344CB8AC3E}">
        <p14:creationId xmlns:p14="http://schemas.microsoft.com/office/powerpoint/2010/main" val="95230812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7CCD899B-0948-359B-4394-00B40727AC19}"/>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06E7F761-1E8E-D892-2076-F3D66D605800}"/>
              </a:ext>
            </a:extLst>
          </p:cNvPr>
          <p:cNvSpPr>
            <a:spLocks noGrp="1"/>
          </p:cNvSpPr>
          <p:nvPr>
            <p:ph type="sldNum" sz="quarter" idx="11"/>
          </p:nvPr>
        </p:nvSpPr>
        <p:spPr/>
        <p:txBody>
          <a:bodyPr/>
          <a:lstStyle>
            <a:lvl1pPr>
              <a:defRPr/>
            </a:lvl1pPr>
          </a:lstStyle>
          <a:p>
            <a:pPr>
              <a:defRPr/>
            </a:pPr>
            <a:fld id="{616C02CD-D4CA-48D7-AA87-5D78E3168E15}" type="slidenum">
              <a:rPr lang="en-US" altLang="es-CL"/>
              <a:pPr>
                <a:defRPr/>
              </a:pPr>
              <a:t>‹Nº›</a:t>
            </a:fld>
            <a:endParaRPr lang="en-US" altLang="es-CL"/>
          </a:p>
        </p:txBody>
      </p:sp>
    </p:spTree>
    <p:extLst>
      <p:ext uri="{BB962C8B-B14F-4D97-AF65-F5344CB8AC3E}">
        <p14:creationId xmlns:p14="http://schemas.microsoft.com/office/powerpoint/2010/main" val="390669486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6400" y="274639"/>
            <a:ext cx="27432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74639"/>
            <a:ext cx="72136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7466ED58-495F-FCDD-96BF-0CCA377703E8}"/>
              </a:ext>
            </a:extLst>
          </p:cNvPr>
          <p:cNvSpPr>
            <a:spLocks noGrp="1"/>
          </p:cNvSpPr>
          <p:nvPr>
            <p:ph type="ftr" sz="quarter" idx="10"/>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C33C5595-3656-07B4-0438-53531CEAB3EC}"/>
              </a:ext>
            </a:extLst>
          </p:cNvPr>
          <p:cNvSpPr>
            <a:spLocks noGrp="1"/>
          </p:cNvSpPr>
          <p:nvPr>
            <p:ph type="sldNum" sz="quarter" idx="11"/>
          </p:nvPr>
        </p:nvSpPr>
        <p:spPr/>
        <p:txBody>
          <a:bodyPr/>
          <a:lstStyle>
            <a:lvl1pPr>
              <a:defRPr/>
            </a:lvl1pPr>
          </a:lstStyle>
          <a:p>
            <a:pPr>
              <a:defRPr/>
            </a:pPr>
            <a:fld id="{8EE4F789-1870-48E6-89F1-08493E5DCC8D}" type="slidenum">
              <a:rPr lang="en-US" altLang="es-CL"/>
              <a:pPr>
                <a:defRPr/>
              </a:pPr>
              <a:t>‹Nº›</a:t>
            </a:fld>
            <a:endParaRPr lang="en-US" altLang="es-CL"/>
          </a:p>
        </p:txBody>
      </p:sp>
    </p:spTree>
    <p:extLst>
      <p:ext uri="{BB962C8B-B14F-4D97-AF65-F5344CB8AC3E}">
        <p14:creationId xmlns:p14="http://schemas.microsoft.com/office/powerpoint/2010/main" val="320314313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a:extLst>
              <a:ext uri="{FF2B5EF4-FFF2-40B4-BE49-F238E27FC236}">
                <a16:creationId xmlns:a16="http://schemas.microsoft.com/office/drawing/2014/main" id="{12BFD2E6-4799-4520-3A5D-7403DAE608CF}"/>
              </a:ext>
            </a:extLst>
          </p:cNvPr>
          <p:cNvSpPr>
            <a:spLocks noGrp="1"/>
          </p:cNvSpPr>
          <p:nvPr>
            <p:ph type="sldNum" sz="quarter" idx="10"/>
          </p:nvPr>
        </p:nvSpPr>
        <p:spPr/>
        <p:txBody>
          <a:bodyPr/>
          <a:lstStyle>
            <a:lvl1pPr>
              <a:defRPr/>
            </a:lvl1pPr>
          </a:lstStyle>
          <a:p>
            <a:pPr>
              <a:defRPr/>
            </a:pPr>
            <a:fld id="{D024096C-5C2D-4BEB-9A37-26999FC4C9DB}" type="slidenum">
              <a:rPr lang="en-US"/>
              <a:pPr>
                <a:defRPr/>
              </a:pPr>
              <a:t>‹Nº›</a:t>
            </a:fld>
            <a:endParaRPr lang="en-US"/>
          </a:p>
        </p:txBody>
      </p:sp>
    </p:spTree>
    <p:extLst>
      <p:ext uri="{BB962C8B-B14F-4D97-AF65-F5344CB8AC3E}">
        <p14:creationId xmlns:p14="http://schemas.microsoft.com/office/powerpoint/2010/main" val="98236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138F250-C48C-8BDB-FAEA-B47710C33736}"/>
              </a:ext>
            </a:extLst>
          </p:cNvPr>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FC403AF0-22AB-99FF-01DE-EB572A703317}"/>
              </a:ext>
            </a:extLst>
          </p:cNvPr>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7" name="Date Placeholder 4">
            <a:extLst>
              <a:ext uri="{FF2B5EF4-FFF2-40B4-BE49-F238E27FC236}">
                <a16:creationId xmlns:a16="http://schemas.microsoft.com/office/drawing/2014/main" id="{3EBFBBCC-F7CA-922D-97CE-F661D2281C9B}"/>
              </a:ext>
            </a:extLst>
          </p:cNvPr>
          <p:cNvSpPr>
            <a:spLocks noGrp="1"/>
          </p:cNvSpPr>
          <p:nvPr>
            <p:ph type="dt" sz="half" idx="10"/>
          </p:nvPr>
        </p:nvSpPr>
        <p:spPr>
          <a:xfrm>
            <a:off x="465138" y="6459538"/>
            <a:ext cx="2619375" cy="365125"/>
          </a:xfrm>
        </p:spPr>
        <p:txBody>
          <a:bodyPr/>
          <a:lstStyle>
            <a:lvl1pPr>
              <a:defRPr/>
            </a:lvl1pPr>
          </a:lstStyle>
          <a:p>
            <a:pPr>
              <a:defRPr/>
            </a:pPr>
            <a:fld id="{00A02A4C-633C-4E14-8349-09B8EAA7D0CC}" type="datetimeFigureOut">
              <a:rPr lang="es-CL" altLang="es-CL"/>
              <a:pPr>
                <a:defRPr/>
              </a:pPr>
              <a:t>08-07-2024</a:t>
            </a:fld>
            <a:endParaRPr lang="es-CL" altLang="es-CL"/>
          </a:p>
        </p:txBody>
      </p:sp>
      <p:sp>
        <p:nvSpPr>
          <p:cNvPr id="8" name="Footer Placeholder 5">
            <a:extLst>
              <a:ext uri="{FF2B5EF4-FFF2-40B4-BE49-F238E27FC236}">
                <a16:creationId xmlns:a16="http://schemas.microsoft.com/office/drawing/2014/main" id="{53AD25DB-02A3-2ADD-42B6-9F3DB6CF1F8B}"/>
              </a:ext>
            </a:extLst>
          </p:cNvPr>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s-CL"/>
          </a:p>
        </p:txBody>
      </p:sp>
      <p:sp>
        <p:nvSpPr>
          <p:cNvPr id="9" name="Slide Number Placeholder 6">
            <a:extLst>
              <a:ext uri="{FF2B5EF4-FFF2-40B4-BE49-F238E27FC236}">
                <a16:creationId xmlns:a16="http://schemas.microsoft.com/office/drawing/2014/main" id="{0E7EECEF-9C9F-9F94-36AD-0E0E72028893}"/>
              </a:ext>
            </a:extLst>
          </p:cNvPr>
          <p:cNvSpPr>
            <a:spLocks noGrp="1"/>
          </p:cNvSpPr>
          <p:nvPr>
            <p:ph type="sldNum" sz="quarter" idx="12"/>
          </p:nvPr>
        </p:nvSpPr>
        <p:spPr/>
        <p:txBody>
          <a:bodyPr/>
          <a:lstStyle>
            <a:lvl1pPr>
              <a:defRPr>
                <a:solidFill>
                  <a:schemeClr val="tx2"/>
                </a:solidFill>
              </a:defRPr>
            </a:lvl1pPr>
          </a:lstStyle>
          <a:p>
            <a:pPr>
              <a:defRPr/>
            </a:pPr>
            <a:fld id="{FB65C0E3-87AE-44FA-B777-054AE780D188}" type="slidenum">
              <a:rPr lang="es-CL" altLang="es-CL"/>
              <a:pPr>
                <a:defRPr/>
              </a:pPr>
              <a:t>‹Nº›</a:t>
            </a:fld>
            <a:endParaRPr lang="es-CL" altLang="es-CL"/>
          </a:p>
        </p:txBody>
      </p:sp>
    </p:spTree>
    <p:extLst>
      <p:ext uri="{BB962C8B-B14F-4D97-AF65-F5344CB8AC3E}">
        <p14:creationId xmlns:p14="http://schemas.microsoft.com/office/powerpoint/2010/main" val="218655472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90E5FB10-AB39-8D8A-8B3B-2F41516EEE0D}"/>
              </a:ext>
            </a:extLst>
          </p:cNvPr>
          <p:cNvSpPr>
            <a:spLocks noGrp="1"/>
          </p:cNvSpPr>
          <p:nvPr>
            <p:ph type="sldNum" sz="quarter" idx="10"/>
          </p:nvPr>
        </p:nvSpPr>
        <p:spPr/>
        <p:txBody>
          <a:bodyPr/>
          <a:lstStyle>
            <a:lvl1pPr>
              <a:defRPr/>
            </a:lvl1pPr>
          </a:lstStyle>
          <a:p>
            <a:pPr>
              <a:defRPr/>
            </a:pPr>
            <a:fld id="{EB35A786-6DC1-4C57-801C-FD947D5CBC2C}" type="slidenum">
              <a:rPr lang="en-US"/>
              <a:pPr>
                <a:defRPr/>
              </a:pPr>
              <a:t>‹Nº›</a:t>
            </a:fld>
            <a:endParaRPr lang="en-US"/>
          </a:p>
        </p:txBody>
      </p:sp>
    </p:spTree>
    <p:extLst>
      <p:ext uri="{BB962C8B-B14F-4D97-AF65-F5344CB8AC3E}">
        <p14:creationId xmlns:p14="http://schemas.microsoft.com/office/powerpoint/2010/main" val="226820722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2F1EED-24FB-DB56-86D0-1B0CE345FDA1}"/>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a:p>
        </p:txBody>
      </p:sp>
      <p:sp>
        <p:nvSpPr>
          <p:cNvPr id="5" name="Footer Placeholder 4">
            <a:extLst>
              <a:ext uri="{FF2B5EF4-FFF2-40B4-BE49-F238E27FC236}">
                <a16:creationId xmlns:a16="http://schemas.microsoft.com/office/drawing/2014/main" id="{16E317D4-F8BF-9D5A-FA08-E389CB01CB7D}"/>
              </a:ext>
            </a:extLst>
          </p:cNvPr>
          <p:cNvSpPr>
            <a:spLocks noGrp="1"/>
          </p:cNvSpPr>
          <p:nvPr>
            <p:ph type="ftr" sz="quarter" idx="11"/>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pitchFamily="-60" charset="-128"/>
                <a:cs typeface="+mn-cs"/>
              </a:defRPr>
            </a:lvl1pPr>
          </a:lstStyle>
          <a:p>
            <a:pPr>
              <a:defRPr/>
            </a:pPr>
            <a:endParaRPr lang="es-ES"/>
          </a:p>
        </p:txBody>
      </p:sp>
      <p:sp>
        <p:nvSpPr>
          <p:cNvPr id="6" name="Slide Number Placeholder 5">
            <a:extLst>
              <a:ext uri="{FF2B5EF4-FFF2-40B4-BE49-F238E27FC236}">
                <a16:creationId xmlns:a16="http://schemas.microsoft.com/office/drawing/2014/main" id="{2C1BCDB4-FF3A-ECAD-A6CA-EAFF1CF469C1}"/>
              </a:ext>
            </a:extLst>
          </p:cNvPr>
          <p:cNvSpPr>
            <a:spLocks noGrp="1"/>
          </p:cNvSpPr>
          <p:nvPr>
            <p:ph type="sldNum" sz="quarter" idx="12"/>
          </p:nvPr>
        </p:nvSpPr>
        <p:spPr/>
        <p:txBody>
          <a:bodyPr/>
          <a:lstStyle>
            <a:lvl1pPr>
              <a:defRPr/>
            </a:lvl1pPr>
          </a:lstStyle>
          <a:p>
            <a:pPr>
              <a:defRPr/>
            </a:pPr>
            <a:fld id="{AB243350-28CD-4404-B2BC-3390471A26B3}" type="slidenum">
              <a:rPr lang="en-US"/>
              <a:pPr>
                <a:defRPr/>
              </a:pPr>
              <a:t>‹Nº›</a:t>
            </a:fld>
            <a:endParaRPr lang="en-US"/>
          </a:p>
        </p:txBody>
      </p:sp>
    </p:spTree>
    <p:extLst>
      <p:ext uri="{BB962C8B-B14F-4D97-AF65-F5344CB8AC3E}">
        <p14:creationId xmlns:p14="http://schemas.microsoft.com/office/powerpoint/2010/main" val="425548555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0EE076B2-9DE3-CBC4-A732-4A8C06F10DB2}"/>
              </a:ext>
            </a:extLst>
          </p:cNvPr>
          <p:cNvSpPr>
            <a:spLocks noGrp="1"/>
          </p:cNvSpPr>
          <p:nvPr>
            <p:ph type="sldNum" sz="quarter" idx="10"/>
          </p:nvPr>
        </p:nvSpPr>
        <p:spPr/>
        <p:txBody>
          <a:bodyPr/>
          <a:lstStyle>
            <a:lvl1pPr>
              <a:defRPr/>
            </a:lvl1pPr>
          </a:lstStyle>
          <a:p>
            <a:pPr>
              <a:defRPr/>
            </a:pPr>
            <a:fld id="{B79E11FB-00D3-4111-8583-2844B0D06BC4}" type="slidenum">
              <a:rPr lang="en-US"/>
              <a:pPr>
                <a:defRPr/>
              </a:pPr>
              <a:t>‹Nº›</a:t>
            </a:fld>
            <a:endParaRPr lang="en-US"/>
          </a:p>
        </p:txBody>
      </p:sp>
    </p:spTree>
    <p:extLst>
      <p:ext uri="{BB962C8B-B14F-4D97-AF65-F5344CB8AC3E}">
        <p14:creationId xmlns:p14="http://schemas.microsoft.com/office/powerpoint/2010/main" val="168657052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6D6714-FF59-8324-AB36-693D85C17490}"/>
              </a:ext>
            </a:extLst>
          </p:cNvPr>
          <p:cNvSpPr>
            <a:spLocks noGrp="1"/>
          </p:cNvSpPr>
          <p:nvPr>
            <p:ph type="dt" sz="half" idx="10"/>
          </p:nvPr>
        </p:nvSpPr>
        <p:spPr>
          <a:xfrm>
            <a:off x="609600" y="6356350"/>
            <a:ext cx="28448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a:p>
        </p:txBody>
      </p:sp>
      <p:sp>
        <p:nvSpPr>
          <p:cNvPr id="8" name="Footer Placeholder 7">
            <a:extLst>
              <a:ext uri="{FF2B5EF4-FFF2-40B4-BE49-F238E27FC236}">
                <a16:creationId xmlns:a16="http://schemas.microsoft.com/office/drawing/2014/main" id="{A4B65B27-BFD3-9F96-9788-089647E2A244}"/>
              </a:ext>
            </a:extLst>
          </p:cNvPr>
          <p:cNvSpPr>
            <a:spLocks noGrp="1"/>
          </p:cNvSpPr>
          <p:nvPr>
            <p:ph type="ftr" sz="quarter" idx="11"/>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pitchFamily="-60" charset="-128"/>
                <a:cs typeface="+mn-cs"/>
              </a:defRPr>
            </a:lvl1pPr>
          </a:lstStyle>
          <a:p>
            <a:pPr>
              <a:defRPr/>
            </a:pPr>
            <a:endParaRPr lang="es-ES"/>
          </a:p>
        </p:txBody>
      </p:sp>
      <p:sp>
        <p:nvSpPr>
          <p:cNvPr id="9" name="Slide Number Placeholder 8">
            <a:extLst>
              <a:ext uri="{FF2B5EF4-FFF2-40B4-BE49-F238E27FC236}">
                <a16:creationId xmlns:a16="http://schemas.microsoft.com/office/drawing/2014/main" id="{F131E97E-07B4-69BB-38CC-C428609F52B6}"/>
              </a:ext>
            </a:extLst>
          </p:cNvPr>
          <p:cNvSpPr>
            <a:spLocks noGrp="1"/>
          </p:cNvSpPr>
          <p:nvPr>
            <p:ph type="sldNum" sz="quarter" idx="12"/>
          </p:nvPr>
        </p:nvSpPr>
        <p:spPr/>
        <p:txBody>
          <a:bodyPr/>
          <a:lstStyle>
            <a:lvl1pPr>
              <a:defRPr/>
            </a:lvl1pPr>
          </a:lstStyle>
          <a:p>
            <a:pPr>
              <a:defRPr/>
            </a:pPr>
            <a:fld id="{2EFC57F9-723C-440C-B9FC-7F6E134692FE}" type="slidenum">
              <a:rPr lang="en-US"/>
              <a:pPr>
                <a:defRPr/>
              </a:pPr>
              <a:t>‹Nº›</a:t>
            </a:fld>
            <a:endParaRPr lang="en-US"/>
          </a:p>
        </p:txBody>
      </p:sp>
    </p:spTree>
    <p:extLst>
      <p:ext uri="{BB962C8B-B14F-4D97-AF65-F5344CB8AC3E}">
        <p14:creationId xmlns:p14="http://schemas.microsoft.com/office/powerpoint/2010/main" val="332755859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6AEDD39B-F0F5-D89B-F026-DF725416F70F}"/>
              </a:ext>
            </a:extLst>
          </p:cNvPr>
          <p:cNvSpPr>
            <a:spLocks noGrp="1"/>
          </p:cNvSpPr>
          <p:nvPr>
            <p:ph type="sldNum" sz="quarter" idx="10"/>
          </p:nvPr>
        </p:nvSpPr>
        <p:spPr/>
        <p:txBody>
          <a:bodyPr/>
          <a:lstStyle>
            <a:lvl1pPr>
              <a:defRPr/>
            </a:lvl1pPr>
          </a:lstStyle>
          <a:p>
            <a:pPr>
              <a:defRPr/>
            </a:pPr>
            <a:fld id="{4299B2FB-EF62-4990-A8B4-0CA0F2B03E14}" type="slidenum">
              <a:rPr lang="en-US"/>
              <a:pPr>
                <a:defRPr/>
              </a:pPr>
              <a:t>‹Nº›</a:t>
            </a:fld>
            <a:endParaRPr lang="en-US"/>
          </a:p>
        </p:txBody>
      </p:sp>
    </p:spTree>
    <p:extLst>
      <p:ext uri="{BB962C8B-B14F-4D97-AF65-F5344CB8AC3E}">
        <p14:creationId xmlns:p14="http://schemas.microsoft.com/office/powerpoint/2010/main" val="90574736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AC55C6C-5BE4-C499-74CA-2FA4A2B30E98}"/>
              </a:ext>
            </a:extLst>
          </p:cNvPr>
          <p:cNvSpPr>
            <a:spLocks noGrp="1"/>
          </p:cNvSpPr>
          <p:nvPr>
            <p:ph type="sldNum" sz="quarter" idx="10"/>
          </p:nvPr>
        </p:nvSpPr>
        <p:spPr/>
        <p:txBody>
          <a:bodyPr/>
          <a:lstStyle>
            <a:lvl1pPr>
              <a:defRPr/>
            </a:lvl1pPr>
          </a:lstStyle>
          <a:p>
            <a:pPr>
              <a:defRPr/>
            </a:pPr>
            <a:fld id="{ED32DD6B-4ECE-4B4D-974B-2830BD1AE9C4}" type="slidenum">
              <a:rPr lang="en-US"/>
              <a:pPr>
                <a:defRPr/>
              </a:pPr>
              <a:t>‹Nº›</a:t>
            </a:fld>
            <a:endParaRPr lang="en-US"/>
          </a:p>
        </p:txBody>
      </p:sp>
    </p:spTree>
    <p:extLst>
      <p:ext uri="{BB962C8B-B14F-4D97-AF65-F5344CB8AC3E}">
        <p14:creationId xmlns:p14="http://schemas.microsoft.com/office/powerpoint/2010/main" val="314379111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84C740E3-3D37-DEEA-6E25-FF411797FE68}"/>
              </a:ext>
            </a:extLst>
          </p:cNvPr>
          <p:cNvSpPr>
            <a:spLocks noGrp="1"/>
          </p:cNvSpPr>
          <p:nvPr>
            <p:ph type="sldNum" sz="quarter" idx="10"/>
          </p:nvPr>
        </p:nvSpPr>
        <p:spPr/>
        <p:txBody>
          <a:bodyPr/>
          <a:lstStyle>
            <a:lvl1pPr>
              <a:defRPr/>
            </a:lvl1pPr>
          </a:lstStyle>
          <a:p>
            <a:pPr>
              <a:defRPr/>
            </a:pPr>
            <a:fld id="{17F21A1D-9DC4-4F52-870E-9541096CB4D5}" type="slidenum">
              <a:rPr lang="en-US"/>
              <a:pPr>
                <a:defRPr/>
              </a:pPr>
              <a:t>‹Nº›</a:t>
            </a:fld>
            <a:endParaRPr lang="en-US"/>
          </a:p>
        </p:txBody>
      </p:sp>
    </p:spTree>
    <p:extLst>
      <p:ext uri="{BB962C8B-B14F-4D97-AF65-F5344CB8AC3E}">
        <p14:creationId xmlns:p14="http://schemas.microsoft.com/office/powerpoint/2010/main" val="410526728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126B9FE9-502D-166C-76C5-48002447B075}"/>
              </a:ext>
            </a:extLst>
          </p:cNvPr>
          <p:cNvSpPr>
            <a:spLocks noGrp="1"/>
          </p:cNvSpPr>
          <p:nvPr>
            <p:ph type="sldNum" sz="quarter" idx="10"/>
          </p:nvPr>
        </p:nvSpPr>
        <p:spPr/>
        <p:txBody>
          <a:bodyPr/>
          <a:lstStyle>
            <a:lvl1pPr>
              <a:defRPr/>
            </a:lvl1pPr>
          </a:lstStyle>
          <a:p>
            <a:pPr>
              <a:defRPr/>
            </a:pPr>
            <a:fld id="{C5EEA8E0-0F6D-44E4-903E-224C75F3689E}" type="slidenum">
              <a:rPr lang="en-US"/>
              <a:pPr>
                <a:defRPr/>
              </a:pPr>
              <a:t>‹Nº›</a:t>
            </a:fld>
            <a:endParaRPr lang="en-US"/>
          </a:p>
        </p:txBody>
      </p:sp>
    </p:spTree>
    <p:extLst>
      <p:ext uri="{BB962C8B-B14F-4D97-AF65-F5344CB8AC3E}">
        <p14:creationId xmlns:p14="http://schemas.microsoft.com/office/powerpoint/2010/main" val="268293458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A856407D-924D-1C2D-7840-19F328822874}"/>
              </a:ext>
            </a:extLst>
          </p:cNvPr>
          <p:cNvSpPr>
            <a:spLocks noGrp="1"/>
          </p:cNvSpPr>
          <p:nvPr>
            <p:ph type="sldNum" sz="quarter" idx="10"/>
          </p:nvPr>
        </p:nvSpPr>
        <p:spPr/>
        <p:txBody>
          <a:bodyPr/>
          <a:lstStyle>
            <a:lvl1pPr>
              <a:defRPr/>
            </a:lvl1pPr>
          </a:lstStyle>
          <a:p>
            <a:pPr>
              <a:defRPr/>
            </a:pPr>
            <a:fld id="{3AE70B31-F055-465E-B0D9-B56D57C47ED5}" type="slidenum">
              <a:rPr lang="en-US"/>
              <a:pPr>
                <a:defRPr/>
              </a:pPr>
              <a:t>‹Nº›</a:t>
            </a:fld>
            <a:endParaRPr lang="en-US"/>
          </a:p>
        </p:txBody>
      </p:sp>
    </p:spTree>
    <p:extLst>
      <p:ext uri="{BB962C8B-B14F-4D97-AF65-F5344CB8AC3E}">
        <p14:creationId xmlns:p14="http://schemas.microsoft.com/office/powerpoint/2010/main" val="335577674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6400" y="274639"/>
            <a:ext cx="27432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74639"/>
            <a:ext cx="72136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7DE60A9C-2D9C-B768-DEFA-985D8535883D}"/>
              </a:ext>
            </a:extLst>
          </p:cNvPr>
          <p:cNvSpPr>
            <a:spLocks noGrp="1"/>
          </p:cNvSpPr>
          <p:nvPr>
            <p:ph type="sldNum" sz="quarter" idx="10"/>
          </p:nvPr>
        </p:nvSpPr>
        <p:spPr/>
        <p:txBody>
          <a:bodyPr/>
          <a:lstStyle>
            <a:lvl1pPr>
              <a:defRPr/>
            </a:lvl1pPr>
          </a:lstStyle>
          <a:p>
            <a:pPr>
              <a:defRPr/>
            </a:pPr>
            <a:fld id="{176A7ADB-FDFE-400C-B324-DA3854EBA53F}" type="slidenum">
              <a:rPr lang="en-US"/>
              <a:pPr>
                <a:defRPr/>
              </a:pPr>
              <a:t>‹Nº›</a:t>
            </a:fld>
            <a:endParaRPr lang="en-US"/>
          </a:p>
        </p:txBody>
      </p:sp>
    </p:spTree>
    <p:extLst>
      <p:ext uri="{BB962C8B-B14F-4D97-AF65-F5344CB8AC3E}">
        <p14:creationId xmlns:p14="http://schemas.microsoft.com/office/powerpoint/2010/main" val="178235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6891A4E-6CA2-08CA-A1A8-DC445F0C44AE}"/>
              </a:ext>
            </a:extLst>
          </p:cNvPr>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695119EB-48FF-4C1E-B0BD-F7B386516754}"/>
              </a:ext>
            </a:extLst>
          </p:cNvPr>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7" name="Date Placeholder 4">
            <a:extLst>
              <a:ext uri="{FF2B5EF4-FFF2-40B4-BE49-F238E27FC236}">
                <a16:creationId xmlns:a16="http://schemas.microsoft.com/office/drawing/2014/main" id="{FFDE2566-999D-28D2-3880-287AAD8239B2}"/>
              </a:ext>
            </a:extLst>
          </p:cNvPr>
          <p:cNvSpPr>
            <a:spLocks noGrp="1"/>
          </p:cNvSpPr>
          <p:nvPr>
            <p:ph type="dt" sz="half" idx="10"/>
          </p:nvPr>
        </p:nvSpPr>
        <p:spPr/>
        <p:txBody>
          <a:bodyPr/>
          <a:lstStyle>
            <a:lvl1pPr>
              <a:defRPr/>
            </a:lvl1pPr>
          </a:lstStyle>
          <a:p>
            <a:pPr>
              <a:defRPr/>
            </a:pPr>
            <a:fld id="{49537774-47B5-47C0-9E66-89B82569FDD6}" type="datetimeFigureOut">
              <a:rPr lang="es-CL" altLang="es-CL"/>
              <a:pPr>
                <a:defRPr/>
              </a:pPr>
              <a:t>08-07-2024</a:t>
            </a:fld>
            <a:endParaRPr lang="es-CL" altLang="es-CL"/>
          </a:p>
        </p:txBody>
      </p:sp>
      <p:sp>
        <p:nvSpPr>
          <p:cNvPr id="8" name="Footer Placeholder 5">
            <a:extLst>
              <a:ext uri="{FF2B5EF4-FFF2-40B4-BE49-F238E27FC236}">
                <a16:creationId xmlns:a16="http://schemas.microsoft.com/office/drawing/2014/main" id="{92185AC6-AD5E-6514-BF1A-0B7B36746CD4}"/>
              </a:ext>
            </a:extLst>
          </p:cNvPr>
          <p:cNvSpPr>
            <a:spLocks noGrp="1"/>
          </p:cNvSpPr>
          <p:nvPr>
            <p:ph type="ftr" sz="quarter" idx="11"/>
          </p:nvPr>
        </p:nvSpPr>
        <p:spPr/>
        <p:txBody>
          <a:bodyPr/>
          <a:lstStyle>
            <a:lvl1pPr>
              <a:defRPr/>
            </a:lvl1pPr>
          </a:lstStyle>
          <a:p>
            <a:pPr>
              <a:defRPr/>
            </a:pPr>
            <a:endParaRPr lang="es-CL"/>
          </a:p>
        </p:txBody>
      </p:sp>
      <p:sp>
        <p:nvSpPr>
          <p:cNvPr id="9" name="Slide Number Placeholder 6">
            <a:extLst>
              <a:ext uri="{FF2B5EF4-FFF2-40B4-BE49-F238E27FC236}">
                <a16:creationId xmlns:a16="http://schemas.microsoft.com/office/drawing/2014/main" id="{C2EB4B40-B652-FF4E-17D4-539F8C5919E2}"/>
              </a:ext>
            </a:extLst>
          </p:cNvPr>
          <p:cNvSpPr>
            <a:spLocks noGrp="1"/>
          </p:cNvSpPr>
          <p:nvPr>
            <p:ph type="sldNum" sz="quarter" idx="12"/>
          </p:nvPr>
        </p:nvSpPr>
        <p:spPr/>
        <p:txBody>
          <a:bodyPr/>
          <a:lstStyle>
            <a:lvl1pPr>
              <a:defRPr/>
            </a:lvl1pPr>
          </a:lstStyle>
          <a:p>
            <a:pPr>
              <a:defRPr/>
            </a:pPr>
            <a:fld id="{95824BFB-7D61-42F4-AEAA-E3F536167E96}" type="slidenum">
              <a:rPr lang="es-CL" altLang="es-CL"/>
              <a:pPr>
                <a:defRPr/>
              </a:pPr>
              <a:t>‹Nº›</a:t>
            </a:fld>
            <a:endParaRPr lang="es-CL" altLang="es-CL"/>
          </a:p>
        </p:txBody>
      </p:sp>
    </p:spTree>
    <p:extLst>
      <p:ext uri="{BB962C8B-B14F-4D97-AF65-F5344CB8AC3E}">
        <p14:creationId xmlns:p14="http://schemas.microsoft.com/office/powerpoint/2010/main" val="1696459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C5FC1-4FA8-49BA-3E0E-5F24644DE2CB}"/>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6845AC56-7C8E-1B0A-1C1A-486F3A14DEC2}"/>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7CA4ADA9-8DC1-3D43-E34C-A9B5B36FC0A0}"/>
              </a:ext>
            </a:extLst>
          </p:cNvPr>
          <p:cNvSpPr>
            <a:spLocks noGrp="1"/>
          </p:cNvSpPr>
          <p:nvPr>
            <p:ph type="title"/>
          </p:nvPr>
        </p:nvSpPr>
        <p:spPr>
          <a:xfrm>
            <a:off x="1096963" y="287338"/>
            <a:ext cx="10058400" cy="1449387"/>
          </a:xfrm>
          <a:prstGeom prst="rect">
            <a:avLst/>
          </a:prstGeom>
        </p:spPr>
        <p:txBody>
          <a:bodyPr vert="horz" wrap="square" lIns="91440" tIns="45720" rIns="91440" bIns="45720" numCol="1" anchor="b" anchorCtr="0" compatLnSpc="1">
            <a:prstTxWarp prst="textNoShape">
              <a:avLst/>
            </a:prstTxWarp>
            <a:normAutofit/>
          </a:bodyPr>
          <a:lstStyle/>
          <a:p>
            <a:pPr lvl="0"/>
            <a:r>
              <a:rPr lang="es-ES" altLang="es-CL"/>
              <a:t>Haga clic para modificar el estilo de título del patrón</a:t>
            </a:r>
            <a:endParaRPr lang="en-US" altLang="es-CL"/>
          </a:p>
        </p:txBody>
      </p:sp>
      <p:sp>
        <p:nvSpPr>
          <p:cNvPr id="1029" name="Text Placeholder 2">
            <a:extLst>
              <a:ext uri="{FF2B5EF4-FFF2-40B4-BE49-F238E27FC236}">
                <a16:creationId xmlns:a16="http://schemas.microsoft.com/office/drawing/2014/main" id="{6F825D5E-3D86-960F-C698-F7FB7A08D1B9}"/>
              </a:ext>
            </a:extLst>
          </p:cNvPr>
          <p:cNvSpPr>
            <a:spLocks noGrp="1"/>
          </p:cNvSpPr>
          <p:nvPr>
            <p:ph type="body" idx="1"/>
          </p:nvPr>
        </p:nvSpPr>
        <p:spPr bwMode="auto">
          <a:xfrm>
            <a:off x="1096963" y="1846263"/>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s-ES" altLang="es-CL"/>
              <a:t>Haga clic para modificar el estilo de texto del patrón</a:t>
            </a:r>
          </a:p>
          <a:p>
            <a:pPr lvl="1"/>
            <a:r>
              <a:rPr lang="es-ES" altLang="es-CL"/>
              <a:t>Segundo nivel</a:t>
            </a:r>
          </a:p>
          <a:p>
            <a:pPr lvl="2"/>
            <a:r>
              <a:rPr lang="es-ES" altLang="es-CL"/>
              <a:t>Tercer nivel</a:t>
            </a:r>
          </a:p>
          <a:p>
            <a:pPr lvl="3"/>
            <a:r>
              <a:rPr lang="es-ES" altLang="es-CL"/>
              <a:t>Cuarto nivel</a:t>
            </a:r>
          </a:p>
          <a:p>
            <a:pPr lvl="4"/>
            <a:r>
              <a:rPr lang="es-ES" altLang="es-CL"/>
              <a:t>Quinto nivel</a:t>
            </a:r>
            <a:endParaRPr lang="en-US" altLang="es-CL"/>
          </a:p>
        </p:txBody>
      </p:sp>
      <p:sp>
        <p:nvSpPr>
          <p:cNvPr id="4" name="Date Placeholder 3">
            <a:extLst>
              <a:ext uri="{FF2B5EF4-FFF2-40B4-BE49-F238E27FC236}">
                <a16:creationId xmlns:a16="http://schemas.microsoft.com/office/drawing/2014/main" id="{1641E0C0-7762-5883-3744-232815940D94}"/>
              </a:ext>
            </a:extLst>
          </p:cNvPr>
          <p:cNvSpPr>
            <a:spLocks noGrp="1"/>
          </p:cNvSpPr>
          <p:nvPr>
            <p:ph type="dt" sz="half" idx="2"/>
          </p:nvPr>
        </p:nvSpPr>
        <p:spPr>
          <a:xfrm>
            <a:off x="1096963" y="6459538"/>
            <a:ext cx="2473325"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FFFFFF"/>
                </a:solidFill>
              </a:defRPr>
            </a:lvl1pPr>
          </a:lstStyle>
          <a:p>
            <a:pPr>
              <a:defRPr/>
            </a:pPr>
            <a:fld id="{0CEAD3B3-FAFB-4C65-BB79-5DD26552D760}" type="datetimeFigureOut">
              <a:rPr lang="es-CL" altLang="es-CL"/>
              <a:pPr>
                <a:defRPr/>
              </a:pPr>
              <a:t>08-07-2024</a:t>
            </a:fld>
            <a:endParaRPr lang="es-CL" altLang="es-CL"/>
          </a:p>
        </p:txBody>
      </p:sp>
      <p:sp>
        <p:nvSpPr>
          <p:cNvPr id="5" name="Footer Placeholder 4">
            <a:extLst>
              <a:ext uri="{FF2B5EF4-FFF2-40B4-BE49-F238E27FC236}">
                <a16:creationId xmlns:a16="http://schemas.microsoft.com/office/drawing/2014/main" id="{16390383-94DD-613D-3011-088191E3ADCC}"/>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ea typeface="+mn-ea"/>
              </a:defRPr>
            </a:lvl1pPr>
          </a:lstStyle>
          <a:p>
            <a:pPr>
              <a:defRPr/>
            </a:pPr>
            <a:endParaRPr lang="es-CL"/>
          </a:p>
        </p:txBody>
      </p:sp>
      <p:sp>
        <p:nvSpPr>
          <p:cNvPr id="6" name="Slide Number Placeholder 5">
            <a:extLst>
              <a:ext uri="{FF2B5EF4-FFF2-40B4-BE49-F238E27FC236}">
                <a16:creationId xmlns:a16="http://schemas.microsoft.com/office/drawing/2014/main" id="{9A59C9F6-0130-9E4C-536E-598FF690706C}"/>
              </a:ext>
            </a:extLst>
          </p:cNvPr>
          <p:cNvSpPr>
            <a:spLocks noGrp="1"/>
          </p:cNvSpPr>
          <p:nvPr>
            <p:ph type="sldNum" sz="quarter" idx="4"/>
          </p:nvPr>
        </p:nvSpPr>
        <p:spPr>
          <a:xfrm>
            <a:off x="9901238" y="6459538"/>
            <a:ext cx="13112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pPr>
              <a:defRPr/>
            </a:pPr>
            <a:fld id="{B6B375CF-5385-4E76-B6D3-B29E01206C2A}" type="slidenum">
              <a:rPr lang="es-CL" altLang="es-CL"/>
              <a:pPr>
                <a:defRPr/>
              </a:pPr>
              <a:t>‹Nº›</a:t>
            </a:fld>
            <a:endParaRPr lang="es-CL" altLang="es-CL"/>
          </a:p>
        </p:txBody>
      </p:sp>
      <p:cxnSp>
        <p:nvCxnSpPr>
          <p:cNvPr id="10" name="Straight Connector 9">
            <a:extLst>
              <a:ext uri="{FF2B5EF4-FFF2-40B4-BE49-F238E27FC236}">
                <a16:creationId xmlns:a16="http://schemas.microsoft.com/office/drawing/2014/main" id="{5DAA79C8-AC01-7C3C-1EBD-8C99EB5462CB}"/>
              </a:ext>
            </a:extLst>
          </p:cNvPr>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7832" r:id="rId1"/>
    <p:sldLayoutId id="2147487807" r:id="rId2"/>
    <p:sldLayoutId id="2147487833" r:id="rId3"/>
    <p:sldLayoutId id="2147487808" r:id="rId4"/>
    <p:sldLayoutId id="2147487809" r:id="rId5"/>
    <p:sldLayoutId id="2147487810" r:id="rId6"/>
    <p:sldLayoutId id="2147487834" r:id="rId7"/>
    <p:sldLayoutId id="2147487835" r:id="rId8"/>
    <p:sldLayoutId id="2147487836" r:id="rId9"/>
    <p:sldLayoutId id="2147487811" r:id="rId10"/>
    <p:sldLayoutId id="2147487837" r:id="rId11"/>
    <p:sldLayoutId id="2147487838" r:id="rId12"/>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S PGothic" panose="020B0600070205080204" pitchFamily="34" charset="-128"/>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S PGothic" panose="020B0600070205080204" pitchFamily="34" charset="-128"/>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4C442E5C-C36A-12D0-4783-4F6481637459}"/>
              </a:ext>
            </a:extLst>
          </p:cNvPr>
          <p:cNvSpPr>
            <a:spLocks noGrp="1"/>
          </p:cNvSpPr>
          <p:nvPr>
            <p:ph type="title"/>
          </p:nvPr>
        </p:nvSpPr>
        <p:spPr bwMode="auto">
          <a:xfrm>
            <a:off x="203200" y="152400"/>
            <a:ext cx="10885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2051" name="Text Placeholder 2">
            <a:extLst>
              <a:ext uri="{FF2B5EF4-FFF2-40B4-BE49-F238E27FC236}">
                <a16:creationId xmlns:a16="http://schemas.microsoft.com/office/drawing/2014/main" id="{11B72199-E320-B1F7-FADF-B73815D68977}"/>
              </a:ext>
            </a:extLst>
          </p:cNvPr>
          <p:cNvSpPr>
            <a:spLocks noGrp="1"/>
          </p:cNvSpPr>
          <p:nvPr>
            <p:ph type="body" idx="1"/>
          </p:nvPr>
        </p:nvSpPr>
        <p:spPr bwMode="auto">
          <a:xfrm>
            <a:off x="203200" y="1477963"/>
            <a:ext cx="109029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a:extLst>
              <a:ext uri="{FF2B5EF4-FFF2-40B4-BE49-F238E27FC236}">
                <a16:creationId xmlns:a16="http://schemas.microsoft.com/office/drawing/2014/main" id="{D034C7E1-F578-C812-B265-3A0573B37A59}"/>
              </a:ext>
            </a:extLst>
          </p:cNvPr>
          <p:cNvSpPr>
            <a:spLocks noGrp="1"/>
          </p:cNvSpPr>
          <p:nvPr>
            <p:ph type="ftr" sz="quarter" idx="3"/>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algn="l" eaLnBrk="1" hangingPunct="1">
              <a:spcBef>
                <a:spcPct val="0"/>
              </a:spcBef>
              <a:buFontTx/>
              <a:buNone/>
              <a:defRPr sz="900" u="none">
                <a:solidFill>
                  <a:srgbClr val="898989"/>
                </a:solidFill>
                <a:latin typeface="Verdana" pitchFamily="34" charset="0"/>
                <a:ea typeface="ヒラギノ角ゴ Pro W3" charset="-128"/>
                <a:cs typeface="+mn-cs"/>
              </a:defRPr>
            </a:lvl1pPr>
          </a:lstStyle>
          <a:p>
            <a:pPr>
              <a:defRPr/>
            </a:pPr>
            <a:r>
              <a:rPr lang="es-ES_tradnl"/>
              <a:t>Gobierno de Chile | Ministerio del Interior</a:t>
            </a:r>
          </a:p>
        </p:txBody>
      </p:sp>
      <p:sp>
        <p:nvSpPr>
          <p:cNvPr id="6" name="Slide Number Placeholder 5">
            <a:extLst>
              <a:ext uri="{FF2B5EF4-FFF2-40B4-BE49-F238E27FC236}">
                <a16:creationId xmlns:a16="http://schemas.microsoft.com/office/drawing/2014/main" id="{3CB43BC2-0D9A-A9A4-3517-27BD7A600266}"/>
              </a:ext>
            </a:extLst>
          </p:cNvPr>
          <p:cNvSpPr>
            <a:spLocks noGrp="1"/>
          </p:cNvSpPr>
          <p:nvPr>
            <p:ph type="sldNum" sz="quarter" idx="4"/>
          </p:nvPr>
        </p:nvSpPr>
        <p:spPr>
          <a:xfrm>
            <a:off x="8243888" y="6527800"/>
            <a:ext cx="2844800" cy="1936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Verdana" panose="020B0604030504040204" pitchFamily="34" charset="0"/>
              </a:defRPr>
            </a:lvl1pPr>
          </a:lstStyle>
          <a:p>
            <a:pPr>
              <a:defRPr/>
            </a:pPr>
            <a:fld id="{0A4962DE-9191-469F-9BBE-D46750088514}" type="slidenum">
              <a:rPr lang="en-US" altLang="es-CL"/>
              <a:pPr>
                <a:defRPr/>
              </a:pPr>
              <a:t>‹Nº›</a:t>
            </a:fld>
            <a:endParaRPr lang="en-US" altLang="es-CL"/>
          </a:p>
        </p:txBody>
      </p:sp>
      <p:sp>
        <p:nvSpPr>
          <p:cNvPr id="8198" name="Rectangle 6">
            <a:extLst>
              <a:ext uri="{FF2B5EF4-FFF2-40B4-BE49-F238E27FC236}">
                <a16:creationId xmlns:a16="http://schemas.microsoft.com/office/drawing/2014/main" id="{7C485238-1956-EDE7-0BF5-4551F0F75313}"/>
              </a:ext>
            </a:extLst>
          </p:cNvPr>
          <p:cNvSpPr>
            <a:spLocks noChangeArrowheads="1"/>
          </p:cNvSpPr>
          <p:nvPr/>
        </p:nvSpPr>
        <p:spPr bwMode="auto">
          <a:xfrm>
            <a:off x="11218863" y="-6350"/>
            <a:ext cx="377825" cy="866775"/>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defRPr/>
            </a:pPr>
            <a:endParaRPr lang="es-ES" altLang="es-CL" sz="1800">
              <a:solidFill>
                <a:srgbClr val="FFFFFF"/>
              </a:solidFill>
              <a:latin typeface="Calibri" panose="020F0502020204030204" pitchFamily="34" charset="0"/>
            </a:endParaRPr>
          </a:p>
        </p:txBody>
      </p:sp>
      <p:sp>
        <p:nvSpPr>
          <p:cNvPr id="8199" name="Rectangle 7">
            <a:extLst>
              <a:ext uri="{FF2B5EF4-FFF2-40B4-BE49-F238E27FC236}">
                <a16:creationId xmlns:a16="http://schemas.microsoft.com/office/drawing/2014/main" id="{79DBBA60-6947-5D5C-5384-7960EA6D49D0}"/>
              </a:ext>
            </a:extLst>
          </p:cNvPr>
          <p:cNvSpPr>
            <a:spLocks noChangeArrowheads="1"/>
          </p:cNvSpPr>
          <p:nvPr/>
        </p:nvSpPr>
        <p:spPr bwMode="auto">
          <a:xfrm>
            <a:off x="11596688" y="0"/>
            <a:ext cx="463550" cy="860425"/>
          </a:xfrm>
          <a:prstGeom prst="rect">
            <a:avLst/>
          </a:prstGeom>
          <a:solidFill>
            <a:srgbClr val="EF4144"/>
          </a:solidFill>
          <a:ln>
            <a:noFill/>
          </a:ln>
          <a:effectLst>
            <a:outerShdw dist="38100" dir="2700000"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defRPr/>
            </a:pPr>
            <a:endParaRPr lang="es-ES" altLang="es-CL" sz="1800">
              <a:solidFill>
                <a:srgbClr val="FFFFFF"/>
              </a:solidFill>
              <a:latin typeface="Calibri" panose="020F0502020204030204" pitchFamily="34" charset="0"/>
            </a:endParaRPr>
          </a:p>
        </p:txBody>
      </p:sp>
      <p:sp>
        <p:nvSpPr>
          <p:cNvPr id="8200" name="Rectangle 9">
            <a:extLst>
              <a:ext uri="{FF2B5EF4-FFF2-40B4-BE49-F238E27FC236}">
                <a16:creationId xmlns:a16="http://schemas.microsoft.com/office/drawing/2014/main" id="{63841341-BE41-B650-43B6-62DC76693ABB}"/>
              </a:ext>
            </a:extLst>
          </p:cNvPr>
          <p:cNvSpPr>
            <a:spLocks noChangeArrowheads="1"/>
          </p:cNvSpPr>
          <p:nvPr/>
        </p:nvSpPr>
        <p:spPr bwMode="auto">
          <a:xfrm>
            <a:off x="11218863" y="6400800"/>
            <a:ext cx="377825" cy="45720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defRPr/>
            </a:pPr>
            <a:endParaRPr lang="es-ES" altLang="es-CL" sz="1800">
              <a:solidFill>
                <a:srgbClr val="FFFFFF"/>
              </a:solidFill>
              <a:latin typeface="Calibri" panose="020F0502020204030204" pitchFamily="34" charset="0"/>
            </a:endParaRPr>
          </a:p>
        </p:txBody>
      </p:sp>
      <p:sp>
        <p:nvSpPr>
          <p:cNvPr id="8201" name="Rectangle 10">
            <a:extLst>
              <a:ext uri="{FF2B5EF4-FFF2-40B4-BE49-F238E27FC236}">
                <a16:creationId xmlns:a16="http://schemas.microsoft.com/office/drawing/2014/main" id="{E94D7A3D-6AC4-D0C7-AA9F-264B182165AF}"/>
              </a:ext>
            </a:extLst>
          </p:cNvPr>
          <p:cNvSpPr>
            <a:spLocks noChangeArrowheads="1"/>
          </p:cNvSpPr>
          <p:nvPr/>
        </p:nvSpPr>
        <p:spPr bwMode="auto">
          <a:xfrm>
            <a:off x="11596688" y="6400800"/>
            <a:ext cx="463550" cy="457200"/>
          </a:xfrm>
          <a:prstGeom prst="rect">
            <a:avLst/>
          </a:prstGeom>
          <a:solidFill>
            <a:srgbClr val="EF4144"/>
          </a:solidFill>
          <a:ln>
            <a:noFill/>
          </a:ln>
          <a:effectLst>
            <a:outerShdw dist="38100" dir="12899965"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defRPr/>
            </a:pPr>
            <a:endParaRPr lang="es-ES" altLang="es-CL" sz="1800">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7839" r:id="rId1"/>
    <p:sldLayoutId id="2147487840" r:id="rId2"/>
    <p:sldLayoutId id="2147487841" r:id="rId3"/>
    <p:sldLayoutId id="2147487842" r:id="rId4"/>
    <p:sldLayoutId id="2147487843" r:id="rId5"/>
    <p:sldLayoutId id="2147487844" r:id="rId6"/>
    <p:sldLayoutId id="2147487845" r:id="rId7"/>
    <p:sldLayoutId id="2147487846" r:id="rId8"/>
    <p:sldLayoutId id="2147487847" r:id="rId9"/>
    <p:sldLayoutId id="2147487848" r:id="rId10"/>
    <p:sldLayoutId id="2147487849"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EC0BD8CF-3EBD-434D-9C2B-0CCDD1C9EDF7}"/>
              </a:ext>
            </a:extLst>
          </p:cNvPr>
          <p:cNvSpPr>
            <a:spLocks noGrp="1"/>
          </p:cNvSpPr>
          <p:nvPr>
            <p:ph type="title"/>
          </p:nvPr>
        </p:nvSpPr>
        <p:spPr bwMode="auto">
          <a:xfrm>
            <a:off x="203200" y="152400"/>
            <a:ext cx="10885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3075" name="Text Placeholder 2">
            <a:extLst>
              <a:ext uri="{FF2B5EF4-FFF2-40B4-BE49-F238E27FC236}">
                <a16:creationId xmlns:a16="http://schemas.microsoft.com/office/drawing/2014/main" id="{DF27A241-CAEB-EE4A-DCB4-56EE2641193A}"/>
              </a:ext>
            </a:extLst>
          </p:cNvPr>
          <p:cNvSpPr>
            <a:spLocks noGrp="1"/>
          </p:cNvSpPr>
          <p:nvPr>
            <p:ph type="body" idx="1"/>
          </p:nvPr>
        </p:nvSpPr>
        <p:spPr bwMode="auto">
          <a:xfrm>
            <a:off x="203200" y="1477963"/>
            <a:ext cx="109029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a:extLst>
              <a:ext uri="{FF2B5EF4-FFF2-40B4-BE49-F238E27FC236}">
                <a16:creationId xmlns:a16="http://schemas.microsoft.com/office/drawing/2014/main" id="{1433A262-AF57-CD11-CE7F-753DB00082A9}"/>
              </a:ext>
            </a:extLst>
          </p:cNvPr>
          <p:cNvSpPr>
            <a:spLocks noGrp="1"/>
          </p:cNvSpPr>
          <p:nvPr>
            <p:ph type="ftr" sz="quarter" idx="3"/>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eaLnBrk="1" hangingPunct="1">
              <a:defRPr sz="900">
                <a:solidFill>
                  <a:srgbClr val="898989"/>
                </a:solidFill>
                <a:latin typeface="Verdana" charset="0"/>
                <a:ea typeface="ヒラギノ角ゴ Pro W3" charset="0"/>
                <a:cs typeface="Verdana" charset="0"/>
              </a:defRPr>
            </a:lvl1pPr>
          </a:lstStyle>
          <a:p>
            <a:pPr>
              <a:defRPr/>
            </a:pPr>
            <a:r>
              <a:rPr lang="es-ES_tradnl"/>
              <a:t>Gobierno de Chile | Ministerio del Interior</a:t>
            </a:r>
          </a:p>
        </p:txBody>
      </p:sp>
      <p:sp>
        <p:nvSpPr>
          <p:cNvPr id="6" name="Slide Number Placeholder 5">
            <a:extLst>
              <a:ext uri="{FF2B5EF4-FFF2-40B4-BE49-F238E27FC236}">
                <a16:creationId xmlns:a16="http://schemas.microsoft.com/office/drawing/2014/main" id="{48D628A1-A13C-20F6-E47E-2E7F0D78F800}"/>
              </a:ext>
            </a:extLst>
          </p:cNvPr>
          <p:cNvSpPr>
            <a:spLocks noGrp="1"/>
          </p:cNvSpPr>
          <p:nvPr>
            <p:ph type="sldNum" sz="quarter" idx="4"/>
          </p:nvPr>
        </p:nvSpPr>
        <p:spPr>
          <a:xfrm>
            <a:off x="8243888" y="6527800"/>
            <a:ext cx="2844800" cy="1936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Verdana" panose="020B0604030504040204" pitchFamily="34" charset="0"/>
              </a:defRPr>
            </a:lvl1pPr>
          </a:lstStyle>
          <a:p>
            <a:pPr>
              <a:defRPr/>
            </a:pPr>
            <a:fld id="{CABE5BE4-B740-4ACB-9DDD-454F61201A6C}" type="slidenum">
              <a:rPr lang="en-US" altLang="es-CL"/>
              <a:pPr>
                <a:defRPr/>
              </a:pPr>
              <a:t>‹Nº›</a:t>
            </a:fld>
            <a:endParaRPr lang="en-US" altLang="es-CL"/>
          </a:p>
        </p:txBody>
      </p:sp>
      <p:sp>
        <p:nvSpPr>
          <p:cNvPr id="2054" name="Rectangle 6">
            <a:extLst>
              <a:ext uri="{FF2B5EF4-FFF2-40B4-BE49-F238E27FC236}">
                <a16:creationId xmlns:a16="http://schemas.microsoft.com/office/drawing/2014/main" id="{E8962132-1E5F-C670-EF21-A87396BB04DD}"/>
              </a:ext>
            </a:extLst>
          </p:cNvPr>
          <p:cNvSpPr>
            <a:spLocks noChangeArrowheads="1"/>
          </p:cNvSpPr>
          <p:nvPr/>
        </p:nvSpPr>
        <p:spPr bwMode="auto">
          <a:xfrm>
            <a:off x="11218863" y="-6350"/>
            <a:ext cx="377825" cy="866775"/>
          </a:xfrm>
          <a:prstGeom prst="rect">
            <a:avLst/>
          </a:prstGeom>
          <a:solidFill>
            <a:srgbClr val="006CB7"/>
          </a:solidFill>
          <a:ln>
            <a:noFill/>
          </a:ln>
          <a:effectLst>
            <a:outerShdw blurRad="63500" dist="38100" dir="2700000" algn="br" rotWithShape="0">
              <a:srgbClr val="000000">
                <a:alpha val="25000"/>
              </a:srgbClr>
            </a:outerShdw>
          </a:effectLst>
        </p:spPr>
        <p:txBody>
          <a:bodyPr anchor="ctr"/>
          <a:lstStyle/>
          <a:p>
            <a:pPr eaLnBrk="1" hangingPunct="1">
              <a:defRPr/>
            </a:pPr>
            <a:endParaRPr lang="es-ES">
              <a:solidFill>
                <a:srgbClr val="FFFFFF"/>
              </a:solidFill>
              <a:latin typeface="Calibri" charset="0"/>
              <a:ea typeface="ヒラギノ角ゴ Pro W3" charset="0"/>
              <a:cs typeface="ヒラギノ角ゴ Pro W3" charset="0"/>
            </a:endParaRPr>
          </a:p>
        </p:txBody>
      </p:sp>
      <p:sp>
        <p:nvSpPr>
          <p:cNvPr id="2055" name="Rectangle 7">
            <a:extLst>
              <a:ext uri="{FF2B5EF4-FFF2-40B4-BE49-F238E27FC236}">
                <a16:creationId xmlns:a16="http://schemas.microsoft.com/office/drawing/2014/main" id="{56E91AB2-3D1A-EE57-0174-0737F187D15D}"/>
              </a:ext>
            </a:extLst>
          </p:cNvPr>
          <p:cNvSpPr>
            <a:spLocks noChangeArrowheads="1"/>
          </p:cNvSpPr>
          <p:nvPr/>
        </p:nvSpPr>
        <p:spPr bwMode="auto">
          <a:xfrm>
            <a:off x="11596688" y="0"/>
            <a:ext cx="463550" cy="860425"/>
          </a:xfrm>
          <a:prstGeom prst="rect">
            <a:avLst/>
          </a:prstGeom>
          <a:solidFill>
            <a:srgbClr val="EF4144"/>
          </a:solidFill>
          <a:ln>
            <a:noFill/>
          </a:ln>
          <a:effectLst>
            <a:outerShdw blurRad="63500" dist="38100" dir="2700000" rotWithShape="0">
              <a:srgbClr val="000000">
                <a:alpha val="25000"/>
              </a:srgbClr>
            </a:outerShdw>
          </a:effectLst>
        </p:spPr>
        <p:txBody>
          <a:bodyPr anchor="ctr"/>
          <a:lstStyle/>
          <a:p>
            <a:pPr eaLnBrk="1" hangingPunct="1">
              <a:defRPr/>
            </a:pPr>
            <a:endParaRPr lang="es-ES">
              <a:solidFill>
                <a:srgbClr val="FFFFFF"/>
              </a:solidFill>
              <a:latin typeface="Calibri" charset="0"/>
              <a:ea typeface="ヒラギノ角ゴ Pro W3" charset="0"/>
              <a:cs typeface="ヒラギノ角ゴ Pro W3" charset="0"/>
            </a:endParaRPr>
          </a:p>
        </p:txBody>
      </p:sp>
      <p:sp>
        <p:nvSpPr>
          <p:cNvPr id="2056" name="Rectangle 9">
            <a:extLst>
              <a:ext uri="{FF2B5EF4-FFF2-40B4-BE49-F238E27FC236}">
                <a16:creationId xmlns:a16="http://schemas.microsoft.com/office/drawing/2014/main" id="{E8B0EAED-A908-4864-298F-44E91796E771}"/>
              </a:ext>
            </a:extLst>
          </p:cNvPr>
          <p:cNvSpPr>
            <a:spLocks noChangeArrowheads="1"/>
          </p:cNvSpPr>
          <p:nvPr/>
        </p:nvSpPr>
        <p:spPr bwMode="auto">
          <a:xfrm>
            <a:off x="11218863" y="6400800"/>
            <a:ext cx="377825" cy="457200"/>
          </a:xfrm>
          <a:prstGeom prst="rect">
            <a:avLst/>
          </a:prstGeom>
          <a:solidFill>
            <a:srgbClr val="006CB7"/>
          </a:solidFill>
          <a:ln>
            <a:noFill/>
          </a:ln>
          <a:effectLst>
            <a:outerShdw blurRad="63500" dist="38100" dir="12899965" algn="br" rotWithShape="0">
              <a:srgbClr val="000000">
                <a:alpha val="25000"/>
              </a:srgbClr>
            </a:outerShdw>
          </a:effectLst>
        </p:spPr>
        <p:txBody>
          <a:bodyPr anchor="ctr"/>
          <a:lstStyle/>
          <a:p>
            <a:pPr eaLnBrk="1" hangingPunct="1">
              <a:defRPr/>
            </a:pPr>
            <a:endParaRPr lang="es-ES">
              <a:solidFill>
                <a:srgbClr val="FFFFFF"/>
              </a:solidFill>
              <a:latin typeface="Calibri" charset="0"/>
              <a:ea typeface="ヒラギノ角ゴ Pro W3" charset="0"/>
              <a:cs typeface="ヒラギノ角ゴ Pro W3" charset="0"/>
            </a:endParaRPr>
          </a:p>
        </p:txBody>
      </p:sp>
      <p:sp>
        <p:nvSpPr>
          <p:cNvPr id="2057" name="Rectangle 10">
            <a:extLst>
              <a:ext uri="{FF2B5EF4-FFF2-40B4-BE49-F238E27FC236}">
                <a16:creationId xmlns:a16="http://schemas.microsoft.com/office/drawing/2014/main" id="{43186843-430A-F776-DCCF-D89A77E295D4}"/>
              </a:ext>
            </a:extLst>
          </p:cNvPr>
          <p:cNvSpPr>
            <a:spLocks noChangeArrowheads="1"/>
          </p:cNvSpPr>
          <p:nvPr/>
        </p:nvSpPr>
        <p:spPr bwMode="auto">
          <a:xfrm>
            <a:off x="11596688" y="6400800"/>
            <a:ext cx="463550" cy="457200"/>
          </a:xfrm>
          <a:prstGeom prst="rect">
            <a:avLst/>
          </a:prstGeom>
          <a:solidFill>
            <a:srgbClr val="EF4144"/>
          </a:solidFill>
          <a:ln>
            <a:noFill/>
          </a:ln>
          <a:effectLst>
            <a:outerShdw blurRad="63500" dist="38100" dir="12899965" rotWithShape="0">
              <a:srgbClr val="000000">
                <a:alpha val="25000"/>
              </a:srgbClr>
            </a:outerShdw>
          </a:effectLst>
        </p:spPr>
        <p:txBody>
          <a:bodyPr anchor="ctr"/>
          <a:lstStyle/>
          <a:p>
            <a:pPr eaLnBrk="1" hangingPunct="1">
              <a:defRPr/>
            </a:pPr>
            <a:endParaRPr lang="es-ES">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7850" r:id="rId1"/>
    <p:sldLayoutId id="2147487851" r:id="rId2"/>
    <p:sldLayoutId id="2147487852" r:id="rId3"/>
    <p:sldLayoutId id="2147487853" r:id="rId4"/>
    <p:sldLayoutId id="2147487854" r:id="rId5"/>
    <p:sldLayoutId id="2147487855" r:id="rId6"/>
    <p:sldLayoutId id="2147487856" r:id="rId7"/>
    <p:sldLayoutId id="2147487857" r:id="rId8"/>
    <p:sldLayoutId id="2147487858" r:id="rId9"/>
    <p:sldLayoutId id="2147487859" r:id="rId10"/>
    <p:sldLayoutId id="2147487860"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B0C5721A-0CE1-1929-DC3C-43E72B390434}"/>
              </a:ext>
            </a:extLst>
          </p:cNvPr>
          <p:cNvSpPr>
            <a:spLocks noGrp="1"/>
          </p:cNvSpPr>
          <p:nvPr>
            <p:ph type="title"/>
          </p:nvPr>
        </p:nvSpPr>
        <p:spPr bwMode="auto">
          <a:xfrm>
            <a:off x="203200" y="152400"/>
            <a:ext cx="10885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4099" name="Text Placeholder 2">
            <a:extLst>
              <a:ext uri="{FF2B5EF4-FFF2-40B4-BE49-F238E27FC236}">
                <a16:creationId xmlns:a16="http://schemas.microsoft.com/office/drawing/2014/main" id="{8D0EAA86-74C7-4EB1-6ECB-8E2EBE77B56F}"/>
              </a:ext>
            </a:extLst>
          </p:cNvPr>
          <p:cNvSpPr>
            <a:spLocks noGrp="1"/>
          </p:cNvSpPr>
          <p:nvPr>
            <p:ph type="body" idx="1"/>
          </p:nvPr>
        </p:nvSpPr>
        <p:spPr bwMode="auto">
          <a:xfrm>
            <a:off x="203200" y="1477963"/>
            <a:ext cx="109029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a:extLst>
              <a:ext uri="{FF2B5EF4-FFF2-40B4-BE49-F238E27FC236}">
                <a16:creationId xmlns:a16="http://schemas.microsoft.com/office/drawing/2014/main" id="{D58A0A47-94C5-D593-8965-FD879EAA0068}"/>
              </a:ext>
            </a:extLst>
          </p:cNvPr>
          <p:cNvSpPr>
            <a:spLocks noGrp="1"/>
          </p:cNvSpPr>
          <p:nvPr>
            <p:ph type="ftr" sz="quarter" idx="3"/>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ea typeface="ヒラギノ角ゴ Pro W3" charset="-128"/>
                <a:cs typeface="+mn-cs"/>
              </a:defRPr>
            </a:lvl1pPr>
          </a:lstStyle>
          <a:p>
            <a:pPr>
              <a:defRPr/>
            </a:pPr>
            <a:r>
              <a:rPr lang="es-ES_tradnl"/>
              <a:t>Gobierno de Chile | Ministerio del Interior</a:t>
            </a:r>
          </a:p>
        </p:txBody>
      </p:sp>
      <p:sp>
        <p:nvSpPr>
          <p:cNvPr id="6" name="Slide Number Placeholder 5">
            <a:extLst>
              <a:ext uri="{FF2B5EF4-FFF2-40B4-BE49-F238E27FC236}">
                <a16:creationId xmlns:a16="http://schemas.microsoft.com/office/drawing/2014/main" id="{4A4320E5-9CE5-D2D1-8998-4098DF53C0CB}"/>
              </a:ext>
            </a:extLst>
          </p:cNvPr>
          <p:cNvSpPr>
            <a:spLocks noGrp="1"/>
          </p:cNvSpPr>
          <p:nvPr>
            <p:ph type="sldNum" sz="quarter" idx="4"/>
          </p:nvPr>
        </p:nvSpPr>
        <p:spPr>
          <a:xfrm>
            <a:off x="8243888" y="6527800"/>
            <a:ext cx="28448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anose="020B0604030504040204" pitchFamily="34" charset="0"/>
              </a:defRPr>
            </a:lvl1pPr>
          </a:lstStyle>
          <a:p>
            <a:pPr>
              <a:defRPr/>
            </a:pPr>
            <a:fld id="{4D97E9CB-9134-422C-A7C1-CCA938691C2B}" type="slidenum">
              <a:rPr lang="en-US" altLang="es-CL"/>
              <a:pPr>
                <a:defRPr/>
              </a:pPr>
              <a:t>‹Nº›</a:t>
            </a:fld>
            <a:endParaRPr lang="en-US" altLang="es-CL"/>
          </a:p>
        </p:txBody>
      </p:sp>
      <p:sp>
        <p:nvSpPr>
          <p:cNvPr id="10246" name="Rectangle 6">
            <a:extLst>
              <a:ext uri="{FF2B5EF4-FFF2-40B4-BE49-F238E27FC236}">
                <a16:creationId xmlns:a16="http://schemas.microsoft.com/office/drawing/2014/main" id="{10AB8434-D051-1E25-04D4-F81F5B591D05}"/>
              </a:ext>
            </a:extLst>
          </p:cNvPr>
          <p:cNvSpPr>
            <a:spLocks noChangeArrowheads="1"/>
          </p:cNvSpPr>
          <p:nvPr userDrawn="1"/>
        </p:nvSpPr>
        <p:spPr bwMode="auto">
          <a:xfrm>
            <a:off x="11218863" y="-6350"/>
            <a:ext cx="377825" cy="866775"/>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0247" name="Rectangle 7">
            <a:extLst>
              <a:ext uri="{FF2B5EF4-FFF2-40B4-BE49-F238E27FC236}">
                <a16:creationId xmlns:a16="http://schemas.microsoft.com/office/drawing/2014/main" id="{3CF165B6-428C-7BE9-2853-A13F86E7C57A}"/>
              </a:ext>
            </a:extLst>
          </p:cNvPr>
          <p:cNvSpPr>
            <a:spLocks noChangeArrowheads="1"/>
          </p:cNvSpPr>
          <p:nvPr userDrawn="1"/>
        </p:nvSpPr>
        <p:spPr bwMode="auto">
          <a:xfrm>
            <a:off x="11596688" y="0"/>
            <a:ext cx="463550" cy="860425"/>
          </a:xfrm>
          <a:prstGeom prst="rect">
            <a:avLst/>
          </a:prstGeom>
          <a:solidFill>
            <a:srgbClr val="EF4144"/>
          </a:solidFill>
          <a:ln>
            <a:noFill/>
          </a:ln>
          <a:effectLst>
            <a:outerShdw dist="38100" dir="2700000"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0248" name="Rectangle 9">
            <a:extLst>
              <a:ext uri="{FF2B5EF4-FFF2-40B4-BE49-F238E27FC236}">
                <a16:creationId xmlns:a16="http://schemas.microsoft.com/office/drawing/2014/main" id="{8996A671-DC90-EEDF-FA92-7C165B743074}"/>
              </a:ext>
            </a:extLst>
          </p:cNvPr>
          <p:cNvSpPr>
            <a:spLocks noChangeArrowheads="1"/>
          </p:cNvSpPr>
          <p:nvPr userDrawn="1"/>
        </p:nvSpPr>
        <p:spPr bwMode="auto">
          <a:xfrm>
            <a:off x="11218863" y="6400800"/>
            <a:ext cx="377825" cy="45720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0249" name="Rectangle 10">
            <a:extLst>
              <a:ext uri="{FF2B5EF4-FFF2-40B4-BE49-F238E27FC236}">
                <a16:creationId xmlns:a16="http://schemas.microsoft.com/office/drawing/2014/main" id="{65F567AD-FB19-00F8-33DC-F3CBEF20F7E3}"/>
              </a:ext>
            </a:extLst>
          </p:cNvPr>
          <p:cNvSpPr>
            <a:spLocks noChangeArrowheads="1"/>
          </p:cNvSpPr>
          <p:nvPr userDrawn="1"/>
        </p:nvSpPr>
        <p:spPr bwMode="auto">
          <a:xfrm>
            <a:off x="11596688" y="6400800"/>
            <a:ext cx="463550" cy="457200"/>
          </a:xfrm>
          <a:prstGeom prst="rect">
            <a:avLst/>
          </a:prstGeom>
          <a:solidFill>
            <a:srgbClr val="EF4144"/>
          </a:solidFill>
          <a:ln>
            <a:noFill/>
          </a:ln>
          <a:effectLst>
            <a:outerShdw dist="38100" dir="12899965"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7861" r:id="rId1"/>
    <p:sldLayoutId id="2147487862" r:id="rId2"/>
    <p:sldLayoutId id="2147487863" r:id="rId3"/>
    <p:sldLayoutId id="2147487864" r:id="rId4"/>
    <p:sldLayoutId id="2147487865" r:id="rId5"/>
    <p:sldLayoutId id="2147487866" r:id="rId6"/>
    <p:sldLayoutId id="2147487867" r:id="rId7"/>
    <p:sldLayoutId id="2147487868" r:id="rId8"/>
    <p:sldLayoutId id="2147487869" r:id="rId9"/>
    <p:sldLayoutId id="2147487870" r:id="rId10"/>
    <p:sldLayoutId id="21474878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id="{3AB3CD12-E7DF-585A-5C09-DFEEF07C2AE3}"/>
              </a:ext>
            </a:extLst>
          </p:cNvPr>
          <p:cNvSpPr>
            <a:spLocks noGrp="1"/>
          </p:cNvSpPr>
          <p:nvPr>
            <p:ph type="title"/>
          </p:nvPr>
        </p:nvSpPr>
        <p:spPr bwMode="auto">
          <a:xfrm>
            <a:off x="203200" y="152400"/>
            <a:ext cx="10885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5123" name="Text Placeholder 2">
            <a:extLst>
              <a:ext uri="{FF2B5EF4-FFF2-40B4-BE49-F238E27FC236}">
                <a16:creationId xmlns:a16="http://schemas.microsoft.com/office/drawing/2014/main" id="{59AC1C41-9919-7F82-6A02-4889C910C176}"/>
              </a:ext>
            </a:extLst>
          </p:cNvPr>
          <p:cNvSpPr>
            <a:spLocks noGrp="1"/>
          </p:cNvSpPr>
          <p:nvPr>
            <p:ph type="body" idx="1"/>
          </p:nvPr>
        </p:nvSpPr>
        <p:spPr bwMode="auto">
          <a:xfrm>
            <a:off x="203200" y="1477963"/>
            <a:ext cx="109029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a:extLst>
              <a:ext uri="{FF2B5EF4-FFF2-40B4-BE49-F238E27FC236}">
                <a16:creationId xmlns:a16="http://schemas.microsoft.com/office/drawing/2014/main" id="{17EDE921-A45E-F900-F937-F491281788B9}"/>
              </a:ext>
            </a:extLst>
          </p:cNvPr>
          <p:cNvSpPr>
            <a:spLocks noGrp="1"/>
          </p:cNvSpPr>
          <p:nvPr>
            <p:ph type="ftr" sz="quarter" idx="3"/>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a:defRPr/>
            </a:pPr>
            <a:r>
              <a:rPr lang="es-ES_tradnl"/>
              <a:t>Gobierno de Chile | Ministerio del Interior</a:t>
            </a:r>
          </a:p>
        </p:txBody>
      </p:sp>
      <p:sp>
        <p:nvSpPr>
          <p:cNvPr id="6" name="Slide Number Placeholder 5">
            <a:extLst>
              <a:ext uri="{FF2B5EF4-FFF2-40B4-BE49-F238E27FC236}">
                <a16:creationId xmlns:a16="http://schemas.microsoft.com/office/drawing/2014/main" id="{C72C3381-CF7A-DAB4-86FB-C0D0D2BE4C5F}"/>
              </a:ext>
            </a:extLst>
          </p:cNvPr>
          <p:cNvSpPr>
            <a:spLocks noGrp="1"/>
          </p:cNvSpPr>
          <p:nvPr>
            <p:ph type="sldNum" sz="quarter" idx="4"/>
          </p:nvPr>
        </p:nvSpPr>
        <p:spPr>
          <a:xfrm>
            <a:off x="8243888" y="6527800"/>
            <a:ext cx="28448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anose="020B0604030504040204" pitchFamily="34" charset="0"/>
              </a:defRPr>
            </a:lvl1pPr>
          </a:lstStyle>
          <a:p>
            <a:pPr>
              <a:defRPr/>
            </a:pPr>
            <a:fld id="{47DF4E81-93F8-4E9D-9D48-C4E3D71A977F}" type="slidenum">
              <a:rPr lang="en-US" altLang="es-MX"/>
              <a:pPr>
                <a:defRPr/>
              </a:pPr>
              <a:t>‹Nº›</a:t>
            </a:fld>
            <a:endParaRPr lang="en-US" altLang="es-MX"/>
          </a:p>
        </p:txBody>
      </p:sp>
      <p:sp>
        <p:nvSpPr>
          <p:cNvPr id="11270" name="Rectangle 6">
            <a:extLst>
              <a:ext uri="{FF2B5EF4-FFF2-40B4-BE49-F238E27FC236}">
                <a16:creationId xmlns:a16="http://schemas.microsoft.com/office/drawing/2014/main" id="{232536E8-05E9-6EE4-4918-48080162957C}"/>
              </a:ext>
            </a:extLst>
          </p:cNvPr>
          <p:cNvSpPr>
            <a:spLocks noChangeArrowheads="1"/>
          </p:cNvSpPr>
          <p:nvPr userDrawn="1"/>
        </p:nvSpPr>
        <p:spPr bwMode="auto">
          <a:xfrm>
            <a:off x="11218863" y="-6350"/>
            <a:ext cx="377825" cy="866775"/>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1271" name="Rectangle 7">
            <a:extLst>
              <a:ext uri="{FF2B5EF4-FFF2-40B4-BE49-F238E27FC236}">
                <a16:creationId xmlns:a16="http://schemas.microsoft.com/office/drawing/2014/main" id="{DEA9B29C-8E75-EB75-B659-6E93F2F1AAA5}"/>
              </a:ext>
            </a:extLst>
          </p:cNvPr>
          <p:cNvSpPr>
            <a:spLocks noChangeArrowheads="1"/>
          </p:cNvSpPr>
          <p:nvPr userDrawn="1"/>
        </p:nvSpPr>
        <p:spPr bwMode="auto">
          <a:xfrm>
            <a:off x="11596688" y="0"/>
            <a:ext cx="463550" cy="860425"/>
          </a:xfrm>
          <a:prstGeom prst="rect">
            <a:avLst/>
          </a:prstGeom>
          <a:solidFill>
            <a:srgbClr val="EF4144"/>
          </a:solidFill>
          <a:ln>
            <a:noFill/>
          </a:ln>
          <a:effectLst>
            <a:outerShdw dist="38100" dir="2700000"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1272" name="Rectangle 9">
            <a:extLst>
              <a:ext uri="{FF2B5EF4-FFF2-40B4-BE49-F238E27FC236}">
                <a16:creationId xmlns:a16="http://schemas.microsoft.com/office/drawing/2014/main" id="{40658C2D-9127-CC34-12DE-A44A636F92C0}"/>
              </a:ext>
            </a:extLst>
          </p:cNvPr>
          <p:cNvSpPr>
            <a:spLocks noChangeArrowheads="1"/>
          </p:cNvSpPr>
          <p:nvPr userDrawn="1"/>
        </p:nvSpPr>
        <p:spPr bwMode="auto">
          <a:xfrm>
            <a:off x="11218863" y="6400800"/>
            <a:ext cx="377825" cy="45720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1273" name="Rectangle 10">
            <a:extLst>
              <a:ext uri="{FF2B5EF4-FFF2-40B4-BE49-F238E27FC236}">
                <a16:creationId xmlns:a16="http://schemas.microsoft.com/office/drawing/2014/main" id="{05F6FA8D-B67F-B18F-B948-53E0C35071B9}"/>
              </a:ext>
            </a:extLst>
          </p:cNvPr>
          <p:cNvSpPr>
            <a:spLocks noChangeArrowheads="1"/>
          </p:cNvSpPr>
          <p:nvPr userDrawn="1"/>
        </p:nvSpPr>
        <p:spPr bwMode="auto">
          <a:xfrm>
            <a:off x="11596688" y="6400800"/>
            <a:ext cx="463550" cy="457200"/>
          </a:xfrm>
          <a:prstGeom prst="rect">
            <a:avLst/>
          </a:prstGeom>
          <a:solidFill>
            <a:srgbClr val="EF4144"/>
          </a:solidFill>
          <a:ln>
            <a:noFill/>
          </a:ln>
          <a:effectLst>
            <a:outerShdw dist="38100" dir="12899965"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7872" r:id="rId1"/>
    <p:sldLayoutId id="2147487873" r:id="rId2"/>
    <p:sldLayoutId id="2147487874" r:id="rId3"/>
    <p:sldLayoutId id="2147487875" r:id="rId4"/>
    <p:sldLayoutId id="2147487876" r:id="rId5"/>
    <p:sldLayoutId id="2147487877" r:id="rId6"/>
    <p:sldLayoutId id="2147487878" r:id="rId7"/>
    <p:sldLayoutId id="2147487879" r:id="rId8"/>
    <p:sldLayoutId id="2147487880" r:id="rId9"/>
    <p:sldLayoutId id="2147487881" r:id="rId10"/>
    <p:sldLayoutId id="2147487882"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Marcador de título 1">
            <a:extLst>
              <a:ext uri="{FF2B5EF4-FFF2-40B4-BE49-F238E27FC236}">
                <a16:creationId xmlns:a16="http://schemas.microsoft.com/office/drawing/2014/main" id="{6FBAF1F0-30B4-9AF9-FE01-795E5CB8AF08}"/>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a:t>Haga clic para modificar el estilo de título del patrón</a:t>
            </a:r>
            <a:endParaRPr lang="es-CL" altLang="es-MX"/>
          </a:p>
        </p:txBody>
      </p:sp>
      <p:sp>
        <p:nvSpPr>
          <p:cNvPr id="6147" name="Marcador de texto 2">
            <a:extLst>
              <a:ext uri="{FF2B5EF4-FFF2-40B4-BE49-F238E27FC236}">
                <a16:creationId xmlns:a16="http://schemas.microsoft.com/office/drawing/2014/main" id="{0FFFF53C-554B-5628-4C83-7954AE8FB58B}"/>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CL" altLang="es-MX"/>
          </a:p>
        </p:txBody>
      </p:sp>
      <p:sp>
        <p:nvSpPr>
          <p:cNvPr id="4" name="Marcador de fecha 3">
            <a:extLst>
              <a:ext uri="{FF2B5EF4-FFF2-40B4-BE49-F238E27FC236}">
                <a16:creationId xmlns:a16="http://schemas.microsoft.com/office/drawing/2014/main" id="{E97755EA-8486-A9BB-41D8-1E36CE7BAF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B232D6D-5892-40B0-B528-6E997096B861}" type="datetimeFigureOut">
              <a:rPr lang="es-CL"/>
              <a:pPr>
                <a:defRPr/>
              </a:pPr>
              <a:t>08-07-2024</a:t>
            </a:fld>
            <a:endParaRPr lang="es-CL"/>
          </a:p>
        </p:txBody>
      </p:sp>
      <p:sp>
        <p:nvSpPr>
          <p:cNvPr id="5" name="Marcador de pie de página 4">
            <a:extLst>
              <a:ext uri="{FF2B5EF4-FFF2-40B4-BE49-F238E27FC236}">
                <a16:creationId xmlns:a16="http://schemas.microsoft.com/office/drawing/2014/main" id="{787174D9-E05F-4E0E-1532-4B66C979D8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CL"/>
          </a:p>
        </p:txBody>
      </p:sp>
      <p:sp>
        <p:nvSpPr>
          <p:cNvPr id="6" name="Marcador de número de diapositiva 5">
            <a:extLst>
              <a:ext uri="{FF2B5EF4-FFF2-40B4-BE49-F238E27FC236}">
                <a16:creationId xmlns:a16="http://schemas.microsoft.com/office/drawing/2014/main" id="{FC05003D-CD44-9F79-683B-3E98BC004C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FCB1A0C-F1D5-4722-A36C-C515F6CF9ED6}" type="slidenum">
              <a:rPr lang="es-CL"/>
              <a:pPr>
                <a:defRPr/>
              </a:pPr>
              <a:t>‹Nº›</a:t>
            </a:fld>
            <a:endParaRPr lang="es-CL"/>
          </a:p>
        </p:txBody>
      </p:sp>
    </p:spTree>
  </p:cSld>
  <p:clrMap bg1="lt1" tx1="dk1" bg2="lt2" tx2="dk2" accent1="accent1" accent2="accent2" accent3="accent3" accent4="accent4" accent5="accent5" accent6="accent6" hlink="hlink" folHlink="folHlink"/>
  <p:sldLayoutIdLst>
    <p:sldLayoutId id="2147487812" r:id="rId1"/>
    <p:sldLayoutId id="2147487813" r:id="rId2"/>
    <p:sldLayoutId id="2147487814" r:id="rId3"/>
    <p:sldLayoutId id="2147487815" r:id="rId4"/>
    <p:sldLayoutId id="2147487816" r:id="rId5"/>
    <p:sldLayoutId id="2147487817" r:id="rId6"/>
    <p:sldLayoutId id="2147487818" r:id="rId7"/>
    <p:sldLayoutId id="2147487819" r:id="rId8"/>
    <p:sldLayoutId id="2147487820" r:id="rId9"/>
    <p:sldLayoutId id="2147487821" r:id="rId10"/>
    <p:sldLayoutId id="2147487822" r:id="rId11"/>
  </p:sldLayoutIdLst>
  <p:txStyles>
    <p:titleStyle>
      <a:lvl1pPr algn="l" defTabSz="912813"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defTabSz="912813"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defTabSz="912813"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defTabSz="912813"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defTabSz="912813"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7013" indent="-227013" algn="l" defTabSz="912813"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4213" indent="-227013" algn="l" defTabSz="912813"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1413" indent="-227013" algn="l" defTabSz="912813"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598613" indent="-227013" algn="l" defTabSz="912813"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5813" indent="-227013" algn="l" defTabSz="912813"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id="{8EA22456-5AEA-922F-5698-07E9FD6DB5BF}"/>
              </a:ext>
            </a:extLst>
          </p:cNvPr>
          <p:cNvSpPr>
            <a:spLocks noGrp="1"/>
          </p:cNvSpPr>
          <p:nvPr>
            <p:ph type="title"/>
          </p:nvPr>
        </p:nvSpPr>
        <p:spPr bwMode="auto">
          <a:xfrm>
            <a:off x="203200" y="152400"/>
            <a:ext cx="10885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7171" name="Text Placeholder 2">
            <a:extLst>
              <a:ext uri="{FF2B5EF4-FFF2-40B4-BE49-F238E27FC236}">
                <a16:creationId xmlns:a16="http://schemas.microsoft.com/office/drawing/2014/main" id="{4181F7ED-FBD7-8B92-7757-3209D46650D5}"/>
              </a:ext>
            </a:extLst>
          </p:cNvPr>
          <p:cNvSpPr>
            <a:spLocks noGrp="1"/>
          </p:cNvSpPr>
          <p:nvPr>
            <p:ph type="body" idx="1"/>
          </p:nvPr>
        </p:nvSpPr>
        <p:spPr bwMode="auto">
          <a:xfrm>
            <a:off x="203200" y="1477963"/>
            <a:ext cx="109029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a:extLst>
              <a:ext uri="{FF2B5EF4-FFF2-40B4-BE49-F238E27FC236}">
                <a16:creationId xmlns:a16="http://schemas.microsoft.com/office/drawing/2014/main" id="{535A4179-1147-F340-E449-855C879E4AC5}"/>
              </a:ext>
            </a:extLst>
          </p:cNvPr>
          <p:cNvSpPr>
            <a:spLocks noGrp="1"/>
          </p:cNvSpPr>
          <p:nvPr>
            <p:ph type="ftr" sz="quarter" idx="3"/>
          </p:nvPr>
        </p:nvSpPr>
        <p:spPr>
          <a:xfrm>
            <a:off x="25400" y="6527800"/>
            <a:ext cx="38608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ea typeface="ヒラギノ角ゴ Pro W3" charset="-128"/>
                <a:cs typeface="+mn-cs"/>
              </a:defRPr>
            </a:lvl1pPr>
          </a:lstStyle>
          <a:p>
            <a:pPr>
              <a:defRPr/>
            </a:pPr>
            <a:r>
              <a:rPr lang="es-ES_tradnl"/>
              <a:t>Gobierno de Chile | Ministerio del Interior</a:t>
            </a:r>
          </a:p>
        </p:txBody>
      </p:sp>
      <p:sp>
        <p:nvSpPr>
          <p:cNvPr id="6" name="Slide Number Placeholder 5">
            <a:extLst>
              <a:ext uri="{FF2B5EF4-FFF2-40B4-BE49-F238E27FC236}">
                <a16:creationId xmlns:a16="http://schemas.microsoft.com/office/drawing/2014/main" id="{8000A669-44AE-CB00-5015-7CD32D1A4BB4}"/>
              </a:ext>
            </a:extLst>
          </p:cNvPr>
          <p:cNvSpPr>
            <a:spLocks noGrp="1"/>
          </p:cNvSpPr>
          <p:nvPr>
            <p:ph type="sldNum" sz="quarter" idx="4"/>
          </p:nvPr>
        </p:nvSpPr>
        <p:spPr>
          <a:xfrm>
            <a:off x="8243888" y="6527800"/>
            <a:ext cx="28448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anose="020B0604030504040204" pitchFamily="34" charset="0"/>
              </a:defRPr>
            </a:lvl1pPr>
          </a:lstStyle>
          <a:p>
            <a:pPr>
              <a:defRPr/>
            </a:pPr>
            <a:fld id="{18284A82-798C-4008-939F-9C20A6AC4787}" type="slidenum">
              <a:rPr lang="en-US" altLang="es-CL"/>
              <a:pPr>
                <a:defRPr/>
              </a:pPr>
              <a:t>‹Nº›</a:t>
            </a:fld>
            <a:endParaRPr lang="en-US" altLang="es-CL"/>
          </a:p>
        </p:txBody>
      </p:sp>
      <p:sp>
        <p:nvSpPr>
          <p:cNvPr id="10246" name="Rectangle 6">
            <a:extLst>
              <a:ext uri="{FF2B5EF4-FFF2-40B4-BE49-F238E27FC236}">
                <a16:creationId xmlns:a16="http://schemas.microsoft.com/office/drawing/2014/main" id="{EA453072-0B3D-0230-1E3F-5C99BEF6196D}"/>
              </a:ext>
            </a:extLst>
          </p:cNvPr>
          <p:cNvSpPr>
            <a:spLocks noChangeArrowheads="1"/>
          </p:cNvSpPr>
          <p:nvPr userDrawn="1"/>
        </p:nvSpPr>
        <p:spPr bwMode="auto">
          <a:xfrm>
            <a:off x="11218863" y="-6350"/>
            <a:ext cx="377825" cy="866775"/>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0247" name="Rectangle 7">
            <a:extLst>
              <a:ext uri="{FF2B5EF4-FFF2-40B4-BE49-F238E27FC236}">
                <a16:creationId xmlns:a16="http://schemas.microsoft.com/office/drawing/2014/main" id="{B7A256BC-E795-D3C0-617E-9EC225781AE3}"/>
              </a:ext>
            </a:extLst>
          </p:cNvPr>
          <p:cNvSpPr>
            <a:spLocks noChangeArrowheads="1"/>
          </p:cNvSpPr>
          <p:nvPr userDrawn="1"/>
        </p:nvSpPr>
        <p:spPr bwMode="auto">
          <a:xfrm>
            <a:off x="11596688" y="0"/>
            <a:ext cx="463550" cy="860425"/>
          </a:xfrm>
          <a:prstGeom prst="rect">
            <a:avLst/>
          </a:prstGeom>
          <a:solidFill>
            <a:srgbClr val="EF4144"/>
          </a:solidFill>
          <a:ln>
            <a:noFill/>
          </a:ln>
          <a:effectLst>
            <a:outerShdw dist="38100" dir="2700000"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0248" name="Rectangle 9">
            <a:extLst>
              <a:ext uri="{FF2B5EF4-FFF2-40B4-BE49-F238E27FC236}">
                <a16:creationId xmlns:a16="http://schemas.microsoft.com/office/drawing/2014/main" id="{6BBB88E9-F3AF-9680-C428-E5AC857A3924}"/>
              </a:ext>
            </a:extLst>
          </p:cNvPr>
          <p:cNvSpPr>
            <a:spLocks noChangeArrowheads="1"/>
          </p:cNvSpPr>
          <p:nvPr userDrawn="1"/>
        </p:nvSpPr>
        <p:spPr bwMode="auto">
          <a:xfrm>
            <a:off x="11218863" y="6400800"/>
            <a:ext cx="377825" cy="45720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
        <p:nvSpPr>
          <p:cNvPr id="10249" name="Rectangle 10">
            <a:extLst>
              <a:ext uri="{FF2B5EF4-FFF2-40B4-BE49-F238E27FC236}">
                <a16:creationId xmlns:a16="http://schemas.microsoft.com/office/drawing/2014/main" id="{299D98D9-E3D1-ED73-8A25-EB50E77FE17A}"/>
              </a:ext>
            </a:extLst>
          </p:cNvPr>
          <p:cNvSpPr>
            <a:spLocks noChangeArrowheads="1"/>
          </p:cNvSpPr>
          <p:nvPr userDrawn="1"/>
        </p:nvSpPr>
        <p:spPr bwMode="auto">
          <a:xfrm>
            <a:off x="11596688" y="6400800"/>
            <a:ext cx="463550" cy="457200"/>
          </a:xfrm>
          <a:prstGeom prst="rect">
            <a:avLst/>
          </a:prstGeom>
          <a:solidFill>
            <a:srgbClr val="EF4144"/>
          </a:solidFill>
          <a:ln>
            <a:noFill/>
          </a:ln>
          <a:effectLst>
            <a:outerShdw dist="38100" dir="12899965" rotWithShape="0">
              <a:srgbClr val="808080">
                <a:alpha val="25000"/>
              </a:srgbClr>
            </a:outerShdw>
          </a:effectLst>
        </p:spPr>
        <p:txBody>
          <a:bodyPr anchor="ctr"/>
          <a:lstStyle>
            <a:lvl1pPr>
              <a:defRPr sz="2000">
                <a:solidFill>
                  <a:schemeClr val="tx1"/>
                </a:solidFill>
                <a:latin typeface="Arial" panose="020B0604020202020204" pitchFamily="34" charset="0"/>
                <a:ea typeface="ヒラギノ角ゴ Pro W3" charset="-128"/>
              </a:defRPr>
            </a:lvl1pPr>
            <a:lvl2pPr marL="742950" indent="-285750">
              <a:defRPr sz="2000">
                <a:solidFill>
                  <a:schemeClr val="tx1"/>
                </a:solidFill>
                <a:latin typeface="Arial" panose="020B0604020202020204" pitchFamily="34" charset="0"/>
                <a:ea typeface="ヒラギノ角ゴ Pro W3" charset="-128"/>
              </a:defRPr>
            </a:lvl2pPr>
            <a:lvl3pPr marL="1143000" indent="-228600">
              <a:defRPr sz="2000">
                <a:solidFill>
                  <a:schemeClr val="tx1"/>
                </a:solidFill>
                <a:latin typeface="Arial" panose="020B0604020202020204" pitchFamily="34" charset="0"/>
                <a:ea typeface="ヒラギノ角ゴ Pro W3" charset="-128"/>
              </a:defRPr>
            </a:lvl3pPr>
            <a:lvl4pPr marL="1600200" indent="-228600">
              <a:defRPr sz="2000">
                <a:solidFill>
                  <a:schemeClr val="tx1"/>
                </a:solidFill>
                <a:latin typeface="Arial" panose="020B0604020202020204" pitchFamily="34" charset="0"/>
                <a:ea typeface="ヒラギノ角ゴ Pro W3" charset="-128"/>
              </a:defRPr>
            </a:lvl4pPr>
            <a:lvl5pPr marL="2057400" indent="-228600">
              <a:defRPr sz="20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a:defRPr/>
            </a:pPr>
            <a:endParaRPr lang="es-ES" altLang="es-CL">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7883" r:id="rId1"/>
    <p:sldLayoutId id="2147487884" r:id="rId2"/>
    <p:sldLayoutId id="2147487885" r:id="rId3"/>
    <p:sldLayoutId id="2147487886" r:id="rId4"/>
    <p:sldLayoutId id="2147487887" r:id="rId5"/>
    <p:sldLayoutId id="2147487888" r:id="rId6"/>
    <p:sldLayoutId id="2147487889" r:id="rId7"/>
    <p:sldLayoutId id="2147487890" r:id="rId8"/>
    <p:sldLayoutId id="2147487891" r:id="rId9"/>
    <p:sldLayoutId id="2147487892" r:id="rId10"/>
    <p:sldLayoutId id="2147487893"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Title Placeholder 1">
            <a:extLst>
              <a:ext uri="{FF2B5EF4-FFF2-40B4-BE49-F238E27FC236}">
                <a16:creationId xmlns:a16="http://schemas.microsoft.com/office/drawing/2014/main" id="{3C762D3A-AC0C-028D-76A2-EF0A31318A09}"/>
              </a:ext>
            </a:extLst>
          </p:cNvPr>
          <p:cNvSpPr>
            <a:spLocks noGrp="1" noChangeArrowheads="1"/>
          </p:cNvSpPr>
          <p:nvPr>
            <p:ph type="title"/>
          </p:nvPr>
        </p:nvSpPr>
        <p:spPr bwMode="auto">
          <a:xfrm>
            <a:off x="203200" y="152400"/>
            <a:ext cx="10885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MX"/>
              <a:t>Click to edit Master title style</a:t>
            </a:r>
          </a:p>
        </p:txBody>
      </p:sp>
      <p:sp>
        <p:nvSpPr>
          <p:cNvPr id="8195" name="Text Placeholder 2">
            <a:extLst>
              <a:ext uri="{FF2B5EF4-FFF2-40B4-BE49-F238E27FC236}">
                <a16:creationId xmlns:a16="http://schemas.microsoft.com/office/drawing/2014/main" id="{5092A2AB-D70E-22CA-EED4-7B8BAC38C46A}"/>
              </a:ext>
            </a:extLst>
          </p:cNvPr>
          <p:cNvSpPr>
            <a:spLocks noGrp="1" noChangeArrowheads="1"/>
          </p:cNvSpPr>
          <p:nvPr>
            <p:ph type="body" idx="1"/>
          </p:nvPr>
        </p:nvSpPr>
        <p:spPr bwMode="auto">
          <a:xfrm>
            <a:off x="203200" y="1477963"/>
            <a:ext cx="109029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MX"/>
              <a:t>Click to edit Master text styles</a:t>
            </a:r>
          </a:p>
          <a:p>
            <a:pPr lvl="1"/>
            <a:r>
              <a:rPr lang="en-US" altLang="es-MX"/>
              <a:t>Second level</a:t>
            </a:r>
          </a:p>
          <a:p>
            <a:pPr lvl="2"/>
            <a:r>
              <a:rPr lang="en-US" altLang="es-MX"/>
              <a:t>Third level</a:t>
            </a:r>
          </a:p>
          <a:p>
            <a:pPr lvl="3"/>
            <a:r>
              <a:rPr lang="en-US" altLang="es-MX"/>
              <a:t>Fourth level</a:t>
            </a:r>
          </a:p>
          <a:p>
            <a:pPr lvl="4"/>
            <a:r>
              <a:rPr lang="en-US" altLang="es-MX"/>
              <a:t>Fifth level</a:t>
            </a:r>
          </a:p>
        </p:txBody>
      </p:sp>
      <p:sp>
        <p:nvSpPr>
          <p:cNvPr id="6" name="Slide Number Placeholder 5">
            <a:extLst>
              <a:ext uri="{FF2B5EF4-FFF2-40B4-BE49-F238E27FC236}">
                <a16:creationId xmlns:a16="http://schemas.microsoft.com/office/drawing/2014/main" id="{4E6D8927-073D-20C6-44E1-C3B51FCF0EFA}"/>
              </a:ext>
            </a:extLst>
          </p:cNvPr>
          <p:cNvSpPr>
            <a:spLocks noGrp="1"/>
          </p:cNvSpPr>
          <p:nvPr>
            <p:ph type="sldNum" sz="quarter" idx="4"/>
          </p:nvPr>
        </p:nvSpPr>
        <p:spPr>
          <a:xfrm>
            <a:off x="8243888" y="6527800"/>
            <a:ext cx="28448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60" charset="0"/>
                <a:ea typeface="ヒラギノ角ゴ Pro W3" pitchFamily="-60" charset="-128"/>
                <a:cs typeface="+mn-cs"/>
              </a:defRPr>
            </a:lvl1pPr>
          </a:lstStyle>
          <a:p>
            <a:pPr>
              <a:defRPr/>
            </a:pPr>
            <a:fld id="{E0E47907-65C1-42F3-9F9D-4178B998CEB0}" type="slidenum">
              <a:rPr lang="en-US"/>
              <a:pPr>
                <a:defRPr/>
              </a:pPr>
              <a:t>‹Nº›</a:t>
            </a:fld>
            <a:endParaRPr lang="en-US"/>
          </a:p>
        </p:txBody>
      </p:sp>
      <p:sp>
        <p:nvSpPr>
          <p:cNvPr id="8197" name="Rectangle 6">
            <a:extLst>
              <a:ext uri="{FF2B5EF4-FFF2-40B4-BE49-F238E27FC236}">
                <a16:creationId xmlns:a16="http://schemas.microsoft.com/office/drawing/2014/main" id="{2B6CAD9E-AA31-B6B0-4E0C-C8F3D3B665E8}"/>
              </a:ext>
            </a:extLst>
          </p:cNvPr>
          <p:cNvSpPr>
            <a:spLocks noChangeArrowheads="1"/>
          </p:cNvSpPr>
          <p:nvPr/>
        </p:nvSpPr>
        <p:spPr bwMode="auto">
          <a:xfrm>
            <a:off x="11218863" y="-6350"/>
            <a:ext cx="377825" cy="866775"/>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defRPr/>
            </a:pPr>
            <a:endParaRPr lang="es-ES" altLang="es-MX">
              <a:solidFill>
                <a:srgbClr val="FFFFFF"/>
              </a:solidFill>
            </a:endParaRPr>
          </a:p>
        </p:txBody>
      </p:sp>
      <p:sp>
        <p:nvSpPr>
          <p:cNvPr id="8198" name="Rectangle 7">
            <a:extLst>
              <a:ext uri="{FF2B5EF4-FFF2-40B4-BE49-F238E27FC236}">
                <a16:creationId xmlns:a16="http://schemas.microsoft.com/office/drawing/2014/main" id="{6B7D8CF6-A34B-5650-8D88-58E3A545BBFF}"/>
              </a:ext>
            </a:extLst>
          </p:cNvPr>
          <p:cNvSpPr>
            <a:spLocks noChangeArrowheads="1"/>
          </p:cNvSpPr>
          <p:nvPr/>
        </p:nvSpPr>
        <p:spPr bwMode="auto">
          <a:xfrm>
            <a:off x="11596688" y="0"/>
            <a:ext cx="463550" cy="860425"/>
          </a:xfrm>
          <a:prstGeom prst="rect">
            <a:avLst/>
          </a:prstGeom>
          <a:solidFill>
            <a:srgbClr val="EF4144"/>
          </a:solidFill>
          <a:ln>
            <a:noFill/>
          </a:ln>
          <a:effectLst>
            <a:outerShdw dist="38100" dir="2700000" rotWithShape="0">
              <a:srgbClr val="808080">
                <a:alpha val="25000"/>
              </a:srgbClr>
            </a:outerShdw>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defRPr/>
            </a:pPr>
            <a:endParaRPr lang="es-ES" altLang="es-MX">
              <a:solidFill>
                <a:srgbClr val="FFFFFF"/>
              </a:solidFill>
            </a:endParaRPr>
          </a:p>
        </p:txBody>
      </p:sp>
      <p:sp>
        <p:nvSpPr>
          <p:cNvPr id="8199" name="Rectangle 9">
            <a:extLst>
              <a:ext uri="{FF2B5EF4-FFF2-40B4-BE49-F238E27FC236}">
                <a16:creationId xmlns:a16="http://schemas.microsoft.com/office/drawing/2014/main" id="{E44761B1-87DA-3F1E-F7EF-599CC81CD8A5}"/>
              </a:ext>
            </a:extLst>
          </p:cNvPr>
          <p:cNvSpPr>
            <a:spLocks noChangeArrowheads="1"/>
          </p:cNvSpPr>
          <p:nvPr/>
        </p:nvSpPr>
        <p:spPr bwMode="auto">
          <a:xfrm>
            <a:off x="11218863" y="6400800"/>
            <a:ext cx="377825" cy="45720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defRPr/>
            </a:pPr>
            <a:endParaRPr lang="es-ES" altLang="es-MX">
              <a:solidFill>
                <a:srgbClr val="FFFFFF"/>
              </a:solidFill>
            </a:endParaRPr>
          </a:p>
        </p:txBody>
      </p:sp>
      <p:sp>
        <p:nvSpPr>
          <p:cNvPr id="8200" name="Rectangle 10">
            <a:extLst>
              <a:ext uri="{FF2B5EF4-FFF2-40B4-BE49-F238E27FC236}">
                <a16:creationId xmlns:a16="http://schemas.microsoft.com/office/drawing/2014/main" id="{01A982DC-7A5B-4D30-7A61-CD5DFCC1FBF8}"/>
              </a:ext>
            </a:extLst>
          </p:cNvPr>
          <p:cNvSpPr>
            <a:spLocks noChangeArrowheads="1"/>
          </p:cNvSpPr>
          <p:nvPr/>
        </p:nvSpPr>
        <p:spPr bwMode="auto">
          <a:xfrm>
            <a:off x="11596688" y="6400800"/>
            <a:ext cx="463550" cy="457200"/>
          </a:xfrm>
          <a:prstGeom prst="rect">
            <a:avLst/>
          </a:prstGeom>
          <a:solidFill>
            <a:srgbClr val="EF4144"/>
          </a:solidFill>
          <a:ln>
            <a:noFill/>
          </a:ln>
          <a:effectLst>
            <a:outerShdw dist="38100" dir="12899965" rotWithShape="0">
              <a:srgbClr val="808080">
                <a:alpha val="25000"/>
              </a:srgbClr>
            </a:outerShdw>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defRPr/>
            </a:pPr>
            <a:endParaRPr lang="es-ES" altLang="es-MX">
              <a:solidFill>
                <a:srgbClr val="FFFFFF"/>
              </a:solidFill>
            </a:endParaRPr>
          </a:p>
        </p:txBody>
      </p:sp>
      <p:sp>
        <p:nvSpPr>
          <p:cNvPr id="2057" name="CuadroTexto 11">
            <a:extLst>
              <a:ext uri="{FF2B5EF4-FFF2-40B4-BE49-F238E27FC236}">
                <a16:creationId xmlns:a16="http://schemas.microsoft.com/office/drawing/2014/main" id="{0088BDA5-6B0E-C178-852C-D5525909F9FA}"/>
              </a:ext>
            </a:extLst>
          </p:cNvPr>
          <p:cNvSpPr txBox="1">
            <a:spLocks noChangeArrowheads="1"/>
          </p:cNvSpPr>
          <p:nvPr/>
        </p:nvSpPr>
        <p:spPr bwMode="auto">
          <a:xfrm>
            <a:off x="177800" y="6494463"/>
            <a:ext cx="3683000" cy="246062"/>
          </a:xfrm>
          <a:prstGeom prst="rect">
            <a:avLst/>
          </a:prstGeom>
          <a:noFill/>
          <a:ln>
            <a:noFill/>
          </a:ln>
        </p:spPr>
        <p:txBody>
          <a:bodyPr>
            <a:spAutoFit/>
          </a:bodyPr>
          <a:lstStyle>
            <a:lvl1pPr eaLnBrk="0" hangingPunct="0">
              <a:defRPr>
                <a:solidFill>
                  <a:schemeClr val="tx1"/>
                </a:solidFill>
                <a:latin typeface="Arial" charset="0"/>
                <a:ea typeface="ヒラギノ角ゴ Pro W3" pitchFamily="-60" charset="-128"/>
              </a:defRPr>
            </a:lvl1pPr>
            <a:lvl2pPr marL="742950" indent="-285750" eaLnBrk="0" hangingPunct="0">
              <a:defRPr>
                <a:solidFill>
                  <a:schemeClr val="tx1"/>
                </a:solidFill>
                <a:latin typeface="Arial" charset="0"/>
                <a:ea typeface="ヒラギノ角ゴ Pro W3" pitchFamily="-60" charset="-128"/>
              </a:defRPr>
            </a:lvl2pPr>
            <a:lvl3pPr marL="1143000" indent="-228600" eaLnBrk="0" hangingPunct="0">
              <a:defRPr>
                <a:solidFill>
                  <a:schemeClr val="tx1"/>
                </a:solidFill>
                <a:latin typeface="Arial" charset="0"/>
                <a:ea typeface="ヒラギノ角ゴ Pro W3" pitchFamily="-60" charset="-128"/>
              </a:defRPr>
            </a:lvl3pPr>
            <a:lvl4pPr marL="1600200" indent="-228600" eaLnBrk="0" hangingPunct="0">
              <a:defRPr>
                <a:solidFill>
                  <a:schemeClr val="tx1"/>
                </a:solidFill>
                <a:latin typeface="Arial" charset="0"/>
                <a:ea typeface="ヒラギノ角ゴ Pro W3" pitchFamily="-60" charset="-128"/>
              </a:defRPr>
            </a:lvl4pPr>
            <a:lvl5pPr marL="2057400" indent="-228600" eaLnBrk="0" hangingPunct="0">
              <a:defRPr>
                <a:solidFill>
                  <a:schemeClr val="tx1"/>
                </a:solidFill>
                <a:latin typeface="Arial"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pitchFamily="-60" charset="-128"/>
              </a:defRPr>
            </a:lvl9pPr>
          </a:lstStyle>
          <a:p>
            <a:pPr eaLnBrk="1" hangingPunct="1">
              <a:defRPr/>
            </a:pPr>
            <a:r>
              <a:rPr lang="es-ES_tradnl" sz="1000">
                <a:solidFill>
                  <a:srgbClr val="7F7F7F"/>
                </a:solidFill>
                <a:latin typeface="Verdana" pitchFamily="34" charset="0"/>
              </a:rPr>
              <a:t>Gobierno de Chile / Ministerio de Salud</a:t>
            </a:r>
          </a:p>
        </p:txBody>
      </p:sp>
    </p:spTree>
  </p:cSld>
  <p:clrMap bg1="lt1" tx1="dk1" bg2="lt2" tx2="dk2" accent1="accent1" accent2="accent2" accent3="accent3" accent4="accent4" accent5="accent5" accent6="accent6" hlink="hlink" folHlink="folHlink"/>
  <p:sldLayoutIdLst>
    <p:sldLayoutId id="2147487823" r:id="rId1"/>
    <p:sldLayoutId id="2147487824" r:id="rId2"/>
    <p:sldLayoutId id="2147487894" r:id="rId3"/>
    <p:sldLayoutId id="2147487825" r:id="rId4"/>
    <p:sldLayoutId id="2147487895" r:id="rId5"/>
    <p:sldLayoutId id="2147487826" r:id="rId6"/>
    <p:sldLayoutId id="2147487827" r:id="rId7"/>
    <p:sldLayoutId id="2147487828" r:id="rId8"/>
    <p:sldLayoutId id="2147487829" r:id="rId9"/>
    <p:sldLayoutId id="2147487830" r:id="rId10"/>
    <p:sldLayoutId id="2147487831" r:id="rId11"/>
  </p:sldLayoutIdLst>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Verdana"/>
          <a:ea typeface="ヒラギノ角ゴ Pro W3" charset="-128"/>
          <a:cs typeface="Verdana"/>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Verdana"/>
          <a:ea typeface="ヒラギノ角ゴ Pro W3" charset="-128"/>
          <a:cs typeface="Verdana"/>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Verdana"/>
          <a:ea typeface="ヒラギノ角ゴ Pro W3" charset="-128"/>
          <a:cs typeface="Verdana"/>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Verdana"/>
          <a:ea typeface="ヒラギノ角ゴ Pro W3" charset="-128"/>
          <a:cs typeface="Verdana"/>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Verdana"/>
          <a:ea typeface="ヒラギノ角ゴ Pro W3" charset="-128"/>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png"/><Relationship Id="rId7"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10" Type="http://schemas.openxmlformats.org/officeDocument/2006/relationships/image" Target="../media/image28.png"/><Relationship Id="rId4" Type="http://schemas.openxmlformats.org/officeDocument/2006/relationships/image" Target="../media/image18.png"/><Relationship Id="rId9" Type="http://schemas.openxmlformats.org/officeDocument/2006/relationships/image" Target="../media/image27.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26BD24-C5DE-795F-0DCD-258F278701EB}"/>
              </a:ext>
            </a:extLst>
          </p:cNvPr>
          <p:cNvSpPr>
            <a:spLocks noGrp="1"/>
          </p:cNvSpPr>
          <p:nvPr>
            <p:ph type="ctrTitle"/>
          </p:nvPr>
        </p:nvSpPr>
        <p:spPr>
          <a:xfrm>
            <a:off x="1662111" y="3258929"/>
            <a:ext cx="8867775" cy="1566863"/>
          </a:xfrm>
        </p:spPr>
        <p:txBody>
          <a:bodyPr>
            <a:noAutofit/>
          </a:bodyPr>
          <a:lstStyle/>
          <a:p>
            <a:pPr algn="ctr" eaLnBrk="1" hangingPunct="1">
              <a:defRPr/>
            </a:pPr>
            <a:r>
              <a:rPr lang="es-MX" altLang="es-CL" sz="4400" b="1" dirty="0">
                <a:solidFill>
                  <a:srgbClr val="0070C0"/>
                </a:solidFill>
                <a:latin typeface="gobCL" pitchFamily="50" charset="0"/>
                <a:ea typeface="Cambria" panose="02040503050406030204" pitchFamily="18" charset="0"/>
              </a:rPr>
              <a:t>LISTA DE ESPERA NO GES</a:t>
            </a:r>
            <a:br>
              <a:rPr lang="es-MX" altLang="es-CL" sz="3600" b="1" dirty="0">
                <a:solidFill>
                  <a:srgbClr val="262626"/>
                </a:solidFill>
                <a:latin typeface="gobCL" pitchFamily="50" charset="0"/>
                <a:ea typeface="Cambria" panose="02040503050406030204" pitchFamily="18" charset="0"/>
              </a:rPr>
            </a:br>
            <a:r>
              <a:rPr lang="es-MX" altLang="es-CL" sz="400" b="1" dirty="0">
                <a:solidFill>
                  <a:srgbClr val="262626"/>
                </a:solidFill>
                <a:latin typeface="gobCL" pitchFamily="50" charset="0"/>
                <a:ea typeface="Cambria" panose="02040503050406030204" pitchFamily="18" charset="0"/>
              </a:rPr>
              <a:t> </a:t>
            </a:r>
            <a:br>
              <a:rPr lang="es-CL" altLang="es-CL" sz="3600" b="1" dirty="0">
                <a:solidFill>
                  <a:srgbClr val="262626"/>
                </a:solidFill>
                <a:latin typeface="gobCL" pitchFamily="50" charset="0"/>
                <a:ea typeface="Cambria" panose="02040503050406030204" pitchFamily="18" charset="0"/>
              </a:rPr>
            </a:br>
            <a:endParaRPr lang="es-CL" altLang="es-CL" sz="3200" dirty="0">
              <a:solidFill>
                <a:srgbClr val="262626"/>
              </a:solidFill>
              <a:latin typeface="gobCL" pitchFamily="50" charset="0"/>
            </a:endParaRPr>
          </a:p>
        </p:txBody>
      </p:sp>
      <p:sp>
        <p:nvSpPr>
          <p:cNvPr id="3" name="Subtítulo 2">
            <a:extLst>
              <a:ext uri="{FF2B5EF4-FFF2-40B4-BE49-F238E27FC236}">
                <a16:creationId xmlns:a16="http://schemas.microsoft.com/office/drawing/2014/main" id="{B28DDB5A-1BAB-0852-C793-2CFB80A3D381}"/>
              </a:ext>
            </a:extLst>
          </p:cNvPr>
          <p:cNvSpPr>
            <a:spLocks noGrp="1"/>
          </p:cNvSpPr>
          <p:nvPr>
            <p:ph type="subTitle" idx="1"/>
          </p:nvPr>
        </p:nvSpPr>
        <p:spPr>
          <a:xfrm>
            <a:off x="2324099" y="4488652"/>
            <a:ext cx="7543800" cy="890588"/>
          </a:xfrm>
        </p:spPr>
        <p:txBody>
          <a:bodyPr rtlCol="0">
            <a:normAutofit/>
          </a:bodyPr>
          <a:lstStyle/>
          <a:p>
            <a:pPr algn="ctr" eaLnBrk="1" fontAlgn="auto" hangingPunct="1">
              <a:lnSpc>
                <a:spcPct val="60000"/>
              </a:lnSpc>
              <a:defRPr/>
            </a:pPr>
            <a:r>
              <a:rPr lang="es-CL" sz="1800" dirty="0">
                <a:solidFill>
                  <a:srgbClr val="0F69B4"/>
                </a:solidFill>
                <a:latin typeface="gobCL" pitchFamily="50" charset="0"/>
              </a:rPr>
              <a:t>Subdirección de gestión asistencial</a:t>
            </a:r>
          </a:p>
          <a:p>
            <a:pPr algn="ctr" eaLnBrk="1" fontAlgn="auto" hangingPunct="1">
              <a:lnSpc>
                <a:spcPct val="60000"/>
              </a:lnSpc>
              <a:defRPr/>
            </a:pPr>
            <a:r>
              <a:rPr lang="es-CL" sz="1800" dirty="0">
                <a:solidFill>
                  <a:srgbClr val="0F69B4"/>
                </a:solidFill>
                <a:latin typeface="gobCL" pitchFamily="50" charset="0"/>
              </a:rPr>
              <a:t>SERVICIO de SALUD Tarapacá</a:t>
            </a:r>
          </a:p>
        </p:txBody>
      </p:sp>
      <p:pic>
        <p:nvPicPr>
          <p:cNvPr id="6" name="Imagen 5">
            <a:extLst>
              <a:ext uri="{FF2B5EF4-FFF2-40B4-BE49-F238E27FC236}">
                <a16:creationId xmlns:a16="http://schemas.microsoft.com/office/drawing/2014/main" id="{8D982015-7DE3-55B5-034A-D4DD2EC008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4368" y="1170395"/>
            <a:ext cx="2083263" cy="188743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8B44543-1022-1A21-C789-0E2151CDAFDD}"/>
              </a:ext>
            </a:extLst>
          </p:cNvPr>
          <p:cNvSpPr txBox="1">
            <a:spLocks noGrp="1"/>
          </p:cNvSpPr>
          <p:nvPr>
            <p:ph type="title"/>
          </p:nvPr>
        </p:nvSpPr>
        <p:spPr>
          <a:xfrm>
            <a:off x="800252" y="1089027"/>
            <a:ext cx="10058400" cy="1054904"/>
          </a:xfrm>
          <a:prstGeom prst="rect">
            <a:avLst/>
          </a:prstGeom>
          <a:noFill/>
        </p:spPr>
        <p:txBody>
          <a:bodyPr wrap="square">
            <a:spAutoFit/>
          </a:bodyPr>
          <a:lstStyle/>
          <a:p>
            <a:pPr algn="ctr"/>
            <a:r>
              <a:rPr lang="es-CL" sz="3600" b="1" dirty="0">
                <a:solidFill>
                  <a:srgbClr val="0F69B4"/>
                </a:solidFill>
                <a:latin typeface="gobCL" pitchFamily="50" charset="0"/>
                <a:ea typeface="Cambria" panose="02040503050406030204" pitchFamily="18" charset="0"/>
              </a:rPr>
              <a:t>Lista de Espera Consulta Nueva</a:t>
            </a:r>
            <a:br>
              <a:rPr lang="es-CL" sz="3600" b="1" dirty="0">
                <a:solidFill>
                  <a:srgbClr val="0F69B4"/>
                </a:solidFill>
                <a:latin typeface="gobCL" pitchFamily="50" charset="0"/>
                <a:ea typeface="Cambria" panose="02040503050406030204" pitchFamily="18" charset="0"/>
              </a:rPr>
            </a:br>
            <a:endParaRPr lang="es-CL" sz="3600" dirty="0">
              <a:solidFill>
                <a:srgbClr val="0F69B4"/>
              </a:solidFill>
              <a:latin typeface="gobCL" pitchFamily="50" charset="0"/>
            </a:endParaRPr>
          </a:p>
        </p:txBody>
      </p:sp>
      <p:sp>
        <p:nvSpPr>
          <p:cNvPr id="2" name="Título 1">
            <a:extLst>
              <a:ext uri="{FF2B5EF4-FFF2-40B4-BE49-F238E27FC236}">
                <a16:creationId xmlns:a16="http://schemas.microsoft.com/office/drawing/2014/main" id="{8962A71B-6CE2-9798-96B1-4A922B0C3553}"/>
              </a:ext>
            </a:extLst>
          </p:cNvPr>
          <p:cNvSpPr txBox="1">
            <a:spLocks/>
          </p:cNvSpPr>
          <p:nvPr/>
        </p:nvSpPr>
        <p:spPr>
          <a:xfrm>
            <a:off x="199437" y="198650"/>
            <a:ext cx="1848964" cy="1108898"/>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algn="ctr"/>
            <a:r>
              <a:rPr lang="es-CL" sz="6600" b="1" dirty="0">
                <a:solidFill>
                  <a:srgbClr val="1962A6"/>
                </a:solidFill>
                <a:latin typeface="gobCL" pitchFamily="50" charset="0"/>
              </a:rPr>
              <a:t>LE</a:t>
            </a:r>
          </a:p>
        </p:txBody>
      </p:sp>
      <p:pic>
        <p:nvPicPr>
          <p:cNvPr id="3" name="Marcador de contenido 5">
            <a:extLst>
              <a:ext uri="{FF2B5EF4-FFF2-40B4-BE49-F238E27FC236}">
                <a16:creationId xmlns:a16="http://schemas.microsoft.com/office/drawing/2014/main" id="{E36C7D03-6F98-A0D4-D0F0-B9DB49ABFE19}"/>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407341" y="0"/>
            <a:ext cx="1374161" cy="319596"/>
          </a:xfrm>
        </p:spPr>
      </p:pic>
      <p:pic>
        <p:nvPicPr>
          <p:cNvPr id="8" name="Imagen 7">
            <a:extLst>
              <a:ext uri="{FF2B5EF4-FFF2-40B4-BE49-F238E27FC236}">
                <a16:creationId xmlns:a16="http://schemas.microsoft.com/office/drawing/2014/main" id="{6E3FAE78-6EF8-8000-11D3-44DCC5BC9416}"/>
              </a:ext>
            </a:extLst>
          </p:cNvPr>
          <p:cNvPicPr>
            <a:picLocks noChangeAspect="1"/>
          </p:cNvPicPr>
          <p:nvPr/>
        </p:nvPicPr>
        <p:blipFill>
          <a:blip r:embed="rId4"/>
          <a:stretch>
            <a:fillRect/>
          </a:stretch>
        </p:blipFill>
        <p:spPr>
          <a:xfrm>
            <a:off x="302506" y="2076979"/>
            <a:ext cx="5793494" cy="3577201"/>
          </a:xfrm>
          <a:prstGeom prst="rect">
            <a:avLst/>
          </a:prstGeom>
        </p:spPr>
      </p:pic>
      <p:pic>
        <p:nvPicPr>
          <p:cNvPr id="10" name="Imagen 9">
            <a:extLst>
              <a:ext uri="{FF2B5EF4-FFF2-40B4-BE49-F238E27FC236}">
                <a16:creationId xmlns:a16="http://schemas.microsoft.com/office/drawing/2014/main" id="{EE58A532-008F-B1E8-DEFA-2C1D9021F3BE}"/>
              </a:ext>
            </a:extLst>
          </p:cNvPr>
          <p:cNvPicPr>
            <a:picLocks noChangeAspect="1"/>
          </p:cNvPicPr>
          <p:nvPr/>
        </p:nvPicPr>
        <p:blipFill>
          <a:blip r:embed="rId5"/>
          <a:stretch>
            <a:fillRect/>
          </a:stretch>
        </p:blipFill>
        <p:spPr>
          <a:xfrm>
            <a:off x="6196668" y="2221529"/>
            <a:ext cx="5623420" cy="3250190"/>
          </a:xfrm>
          <a:prstGeom prst="rect">
            <a:avLst/>
          </a:prstGeom>
        </p:spPr>
      </p:pic>
    </p:spTree>
    <p:extLst>
      <p:ext uri="{BB962C8B-B14F-4D97-AF65-F5344CB8AC3E}">
        <p14:creationId xmlns:p14="http://schemas.microsoft.com/office/powerpoint/2010/main" val="280637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9375C00-95DE-342F-2296-79B48F949D6D}"/>
              </a:ext>
            </a:extLst>
          </p:cNvPr>
          <p:cNvSpPr txBox="1"/>
          <p:nvPr/>
        </p:nvSpPr>
        <p:spPr>
          <a:xfrm>
            <a:off x="995880" y="1183170"/>
            <a:ext cx="9984287" cy="95410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3600" b="1" i="0" u="none" strike="noStrike" kern="1200" cap="none" spc="0" normalizeH="0" baseline="0" noProof="0" dirty="0">
                <a:ln>
                  <a:noFill/>
                </a:ln>
                <a:solidFill>
                  <a:srgbClr val="0F69B4"/>
                </a:solidFill>
                <a:effectLst/>
                <a:uLnTx/>
                <a:uFillTx/>
                <a:latin typeface="gobCL" pitchFamily="50" charset="0"/>
                <a:ea typeface="Cambria" panose="02040503050406030204" pitchFamily="18" charset="0"/>
              </a:rPr>
              <a:t>Total de Egresos Lista de Espera Consulta Nueva </a:t>
            </a:r>
            <a:br>
              <a:rPr kumimoji="0" lang="es-CL" sz="2800" b="1" i="0" u="none" strike="noStrike" kern="1200" cap="none" spc="0" normalizeH="0" baseline="0" noProof="0" dirty="0">
                <a:ln>
                  <a:noFill/>
                </a:ln>
                <a:solidFill>
                  <a:srgbClr val="0F69B4"/>
                </a:solidFill>
                <a:effectLst/>
                <a:uLnTx/>
                <a:uFillTx/>
                <a:latin typeface="gobCL" pitchFamily="50" charset="0"/>
                <a:ea typeface="Cambria" panose="02040503050406030204" pitchFamily="18" charset="0"/>
              </a:rPr>
            </a:br>
            <a:r>
              <a:rPr kumimoji="0" lang="es-CL" sz="2000" i="0" u="none" strike="noStrike" kern="1200" cap="none" spc="0" normalizeH="0" baseline="0" noProof="0" dirty="0">
                <a:ln>
                  <a:noFill/>
                </a:ln>
                <a:solidFill>
                  <a:srgbClr val="0F69B4"/>
                </a:solidFill>
                <a:effectLst/>
                <a:uLnTx/>
                <a:uFillTx/>
                <a:latin typeface="gobCL" pitchFamily="50" charset="0"/>
                <a:ea typeface="Cambria" panose="02040503050406030204" pitchFamily="18" charset="0"/>
              </a:rPr>
              <a:t>(Corte al 31-05-2024)</a:t>
            </a:r>
            <a:endParaRPr kumimoji="0" lang="es-CL" sz="2800" i="0" u="none" strike="noStrike" kern="1200" cap="none" spc="0" normalizeH="0" baseline="0" noProof="0" dirty="0">
              <a:ln>
                <a:noFill/>
              </a:ln>
              <a:solidFill>
                <a:srgbClr val="0F69B4"/>
              </a:solidFill>
              <a:effectLst/>
              <a:uLnTx/>
              <a:uFillTx/>
              <a:latin typeface="gobCL" pitchFamily="50" charset="0"/>
            </a:endParaRPr>
          </a:p>
        </p:txBody>
      </p:sp>
      <p:pic>
        <p:nvPicPr>
          <p:cNvPr id="3" name="Marcador de contenido 5">
            <a:extLst>
              <a:ext uri="{FF2B5EF4-FFF2-40B4-BE49-F238E27FC236}">
                <a16:creationId xmlns:a16="http://schemas.microsoft.com/office/drawing/2014/main" id="{D25F10DA-045F-4E1E-4938-CA4E32018865}"/>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407341" y="0"/>
            <a:ext cx="1374161" cy="319596"/>
          </a:xfrm>
        </p:spPr>
      </p:pic>
      <p:sp>
        <p:nvSpPr>
          <p:cNvPr id="4" name="Título 1">
            <a:extLst>
              <a:ext uri="{FF2B5EF4-FFF2-40B4-BE49-F238E27FC236}">
                <a16:creationId xmlns:a16="http://schemas.microsoft.com/office/drawing/2014/main" id="{7A922C12-5D71-FD6A-DFE0-F313CA5925C9}"/>
              </a:ext>
            </a:extLst>
          </p:cNvPr>
          <p:cNvSpPr txBox="1">
            <a:spLocks/>
          </p:cNvSpPr>
          <p:nvPr/>
        </p:nvSpPr>
        <p:spPr>
          <a:xfrm>
            <a:off x="199437" y="198650"/>
            <a:ext cx="1848964" cy="1108898"/>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algn="ctr"/>
            <a:r>
              <a:rPr lang="es-CL" sz="6600" b="1" dirty="0">
                <a:solidFill>
                  <a:srgbClr val="1962A6"/>
                </a:solidFill>
                <a:latin typeface="gobCL" pitchFamily="50" charset="0"/>
              </a:rPr>
              <a:t>LE</a:t>
            </a:r>
          </a:p>
        </p:txBody>
      </p:sp>
      <p:pic>
        <p:nvPicPr>
          <p:cNvPr id="9" name="Imagen 8">
            <a:extLst>
              <a:ext uri="{FF2B5EF4-FFF2-40B4-BE49-F238E27FC236}">
                <a16:creationId xmlns:a16="http://schemas.microsoft.com/office/drawing/2014/main" id="{47E904F5-85FD-5362-8D1B-70EE76E05F44}"/>
              </a:ext>
            </a:extLst>
          </p:cNvPr>
          <p:cNvPicPr>
            <a:picLocks noChangeAspect="1"/>
          </p:cNvPicPr>
          <p:nvPr/>
        </p:nvPicPr>
        <p:blipFill>
          <a:blip r:embed="rId4"/>
          <a:stretch>
            <a:fillRect/>
          </a:stretch>
        </p:blipFill>
        <p:spPr>
          <a:xfrm>
            <a:off x="3397368" y="2409028"/>
            <a:ext cx="2852258" cy="1183646"/>
          </a:xfrm>
          <a:prstGeom prst="rect">
            <a:avLst/>
          </a:prstGeom>
        </p:spPr>
      </p:pic>
      <p:pic>
        <p:nvPicPr>
          <p:cNvPr id="11" name="Imagen 10">
            <a:extLst>
              <a:ext uri="{FF2B5EF4-FFF2-40B4-BE49-F238E27FC236}">
                <a16:creationId xmlns:a16="http://schemas.microsoft.com/office/drawing/2014/main" id="{644CA874-2784-1498-7FEB-366CAD47597F}"/>
              </a:ext>
            </a:extLst>
          </p:cNvPr>
          <p:cNvPicPr>
            <a:picLocks noChangeAspect="1"/>
          </p:cNvPicPr>
          <p:nvPr/>
        </p:nvPicPr>
        <p:blipFill>
          <a:blip r:embed="rId5"/>
          <a:stretch>
            <a:fillRect/>
          </a:stretch>
        </p:blipFill>
        <p:spPr>
          <a:xfrm>
            <a:off x="219032" y="4356580"/>
            <a:ext cx="1702725" cy="869632"/>
          </a:xfrm>
          <a:prstGeom prst="rect">
            <a:avLst/>
          </a:prstGeom>
        </p:spPr>
      </p:pic>
      <p:pic>
        <p:nvPicPr>
          <p:cNvPr id="13" name="Imagen 12">
            <a:extLst>
              <a:ext uri="{FF2B5EF4-FFF2-40B4-BE49-F238E27FC236}">
                <a16:creationId xmlns:a16="http://schemas.microsoft.com/office/drawing/2014/main" id="{DE9FD4D5-2B93-F130-D971-55968862DB8A}"/>
              </a:ext>
            </a:extLst>
          </p:cNvPr>
          <p:cNvPicPr>
            <a:picLocks noChangeAspect="1"/>
          </p:cNvPicPr>
          <p:nvPr/>
        </p:nvPicPr>
        <p:blipFill>
          <a:blip r:embed="rId6"/>
          <a:stretch>
            <a:fillRect/>
          </a:stretch>
        </p:blipFill>
        <p:spPr>
          <a:xfrm>
            <a:off x="2118458" y="4369696"/>
            <a:ext cx="1759330" cy="856516"/>
          </a:xfrm>
          <a:prstGeom prst="rect">
            <a:avLst/>
          </a:prstGeom>
        </p:spPr>
      </p:pic>
      <p:pic>
        <p:nvPicPr>
          <p:cNvPr id="15" name="Imagen 14">
            <a:extLst>
              <a:ext uri="{FF2B5EF4-FFF2-40B4-BE49-F238E27FC236}">
                <a16:creationId xmlns:a16="http://schemas.microsoft.com/office/drawing/2014/main" id="{65A55B3F-0510-EDDA-10FD-8B411433DCC0}"/>
              </a:ext>
            </a:extLst>
          </p:cNvPr>
          <p:cNvPicPr>
            <a:picLocks noChangeAspect="1"/>
          </p:cNvPicPr>
          <p:nvPr/>
        </p:nvPicPr>
        <p:blipFill>
          <a:blip r:embed="rId7"/>
          <a:stretch>
            <a:fillRect/>
          </a:stretch>
        </p:blipFill>
        <p:spPr>
          <a:xfrm>
            <a:off x="4074489" y="4369696"/>
            <a:ext cx="1646679" cy="856516"/>
          </a:xfrm>
          <a:prstGeom prst="rect">
            <a:avLst/>
          </a:prstGeom>
        </p:spPr>
      </p:pic>
      <p:pic>
        <p:nvPicPr>
          <p:cNvPr id="17" name="Imagen 16">
            <a:extLst>
              <a:ext uri="{FF2B5EF4-FFF2-40B4-BE49-F238E27FC236}">
                <a16:creationId xmlns:a16="http://schemas.microsoft.com/office/drawing/2014/main" id="{A77209DB-04D2-8D77-753A-61AB747C491D}"/>
              </a:ext>
            </a:extLst>
          </p:cNvPr>
          <p:cNvPicPr>
            <a:picLocks noChangeAspect="1"/>
          </p:cNvPicPr>
          <p:nvPr/>
        </p:nvPicPr>
        <p:blipFill>
          <a:blip r:embed="rId8"/>
          <a:stretch>
            <a:fillRect/>
          </a:stretch>
        </p:blipFill>
        <p:spPr>
          <a:xfrm>
            <a:off x="5988023" y="4369696"/>
            <a:ext cx="1768998" cy="869633"/>
          </a:xfrm>
          <a:prstGeom prst="rect">
            <a:avLst/>
          </a:prstGeom>
        </p:spPr>
      </p:pic>
      <p:pic>
        <p:nvPicPr>
          <p:cNvPr id="19" name="Imagen 18">
            <a:extLst>
              <a:ext uri="{FF2B5EF4-FFF2-40B4-BE49-F238E27FC236}">
                <a16:creationId xmlns:a16="http://schemas.microsoft.com/office/drawing/2014/main" id="{6D7FDFA1-2CEC-53B3-A4E5-DBFC4B78C426}"/>
              </a:ext>
            </a:extLst>
          </p:cNvPr>
          <p:cNvPicPr>
            <a:picLocks noChangeAspect="1"/>
          </p:cNvPicPr>
          <p:nvPr/>
        </p:nvPicPr>
        <p:blipFill>
          <a:blip r:embed="rId9"/>
          <a:stretch>
            <a:fillRect/>
          </a:stretch>
        </p:blipFill>
        <p:spPr>
          <a:xfrm>
            <a:off x="8023876" y="4382813"/>
            <a:ext cx="1736510" cy="856516"/>
          </a:xfrm>
          <a:prstGeom prst="rect">
            <a:avLst/>
          </a:prstGeom>
        </p:spPr>
      </p:pic>
      <p:sp>
        <p:nvSpPr>
          <p:cNvPr id="20" name="Rectángulo 19">
            <a:extLst>
              <a:ext uri="{FF2B5EF4-FFF2-40B4-BE49-F238E27FC236}">
                <a16:creationId xmlns:a16="http://schemas.microsoft.com/office/drawing/2014/main" id="{77480054-BE55-B372-0339-FA59FFE12E5C}"/>
              </a:ext>
            </a:extLst>
          </p:cNvPr>
          <p:cNvSpPr/>
          <p:nvPr/>
        </p:nvSpPr>
        <p:spPr>
          <a:xfrm>
            <a:off x="275077" y="5340099"/>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9.296 Atenciones realizadas </a:t>
            </a:r>
          </a:p>
        </p:txBody>
      </p:sp>
      <p:sp>
        <p:nvSpPr>
          <p:cNvPr id="21" name="Rectángulo 20">
            <a:extLst>
              <a:ext uri="{FF2B5EF4-FFF2-40B4-BE49-F238E27FC236}">
                <a16:creationId xmlns:a16="http://schemas.microsoft.com/office/drawing/2014/main" id="{ED04E005-E9DD-477B-1869-988C92FE0031}"/>
              </a:ext>
            </a:extLst>
          </p:cNvPr>
          <p:cNvSpPr/>
          <p:nvPr/>
        </p:nvSpPr>
        <p:spPr>
          <a:xfrm>
            <a:off x="2202806" y="5328022"/>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1834</a:t>
            </a:r>
          </a:p>
          <a:p>
            <a:pPr algn="ctr"/>
            <a:r>
              <a:rPr lang="es-CL" dirty="0"/>
              <a:t>Atenciones realizadas </a:t>
            </a:r>
          </a:p>
        </p:txBody>
      </p:sp>
      <p:sp>
        <p:nvSpPr>
          <p:cNvPr id="22" name="Rectángulo 21">
            <a:extLst>
              <a:ext uri="{FF2B5EF4-FFF2-40B4-BE49-F238E27FC236}">
                <a16:creationId xmlns:a16="http://schemas.microsoft.com/office/drawing/2014/main" id="{76F05DE0-5B8A-F86B-A9E0-562008D57EA4}"/>
              </a:ext>
            </a:extLst>
          </p:cNvPr>
          <p:cNvSpPr/>
          <p:nvPr/>
        </p:nvSpPr>
        <p:spPr>
          <a:xfrm>
            <a:off x="4130535" y="5325744"/>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802 Atenciones realizadas </a:t>
            </a:r>
          </a:p>
        </p:txBody>
      </p:sp>
      <p:sp>
        <p:nvSpPr>
          <p:cNvPr id="23" name="Rectángulo 22">
            <a:extLst>
              <a:ext uri="{FF2B5EF4-FFF2-40B4-BE49-F238E27FC236}">
                <a16:creationId xmlns:a16="http://schemas.microsoft.com/office/drawing/2014/main" id="{96C960BC-DAA9-E21F-31BE-A90317B2EA7D}"/>
              </a:ext>
            </a:extLst>
          </p:cNvPr>
          <p:cNvSpPr/>
          <p:nvPr/>
        </p:nvSpPr>
        <p:spPr>
          <a:xfrm>
            <a:off x="6058264" y="5388155"/>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172 Atenciones realizadas </a:t>
            </a:r>
          </a:p>
        </p:txBody>
      </p:sp>
      <p:sp>
        <p:nvSpPr>
          <p:cNvPr id="24" name="Rectángulo 23">
            <a:extLst>
              <a:ext uri="{FF2B5EF4-FFF2-40B4-BE49-F238E27FC236}">
                <a16:creationId xmlns:a16="http://schemas.microsoft.com/office/drawing/2014/main" id="{EF9F317B-B68A-459E-B8D7-34E24FFFC073}"/>
              </a:ext>
            </a:extLst>
          </p:cNvPr>
          <p:cNvSpPr/>
          <p:nvPr/>
        </p:nvSpPr>
        <p:spPr>
          <a:xfrm>
            <a:off x="8060345" y="5388155"/>
            <a:ext cx="1663572"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2015 Atenciones realizadas </a:t>
            </a:r>
          </a:p>
        </p:txBody>
      </p:sp>
      <p:sp>
        <p:nvSpPr>
          <p:cNvPr id="25" name="Rectángulo 24">
            <a:extLst>
              <a:ext uri="{FF2B5EF4-FFF2-40B4-BE49-F238E27FC236}">
                <a16:creationId xmlns:a16="http://schemas.microsoft.com/office/drawing/2014/main" id="{8A44F388-694E-A859-9F4D-B6070FFF1BB8}"/>
              </a:ext>
            </a:extLst>
          </p:cNvPr>
          <p:cNvSpPr/>
          <p:nvPr/>
        </p:nvSpPr>
        <p:spPr>
          <a:xfrm>
            <a:off x="10250818" y="4953339"/>
            <a:ext cx="1590633" cy="869632"/>
          </a:xfrm>
          <a:prstGeom prst="rect">
            <a:avLst/>
          </a:prstGeom>
          <a:solidFill>
            <a:schemeClr val="accent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2404 NSP</a:t>
            </a:r>
          </a:p>
        </p:txBody>
      </p:sp>
      <p:sp>
        <p:nvSpPr>
          <p:cNvPr id="26" name="Rectángulo 25">
            <a:extLst>
              <a:ext uri="{FF2B5EF4-FFF2-40B4-BE49-F238E27FC236}">
                <a16:creationId xmlns:a16="http://schemas.microsoft.com/office/drawing/2014/main" id="{3626573B-E828-8C0B-C2E3-1E7FF71BAE65}"/>
              </a:ext>
            </a:extLst>
          </p:cNvPr>
          <p:cNvSpPr/>
          <p:nvPr/>
        </p:nvSpPr>
        <p:spPr>
          <a:xfrm>
            <a:off x="8349759" y="2286102"/>
            <a:ext cx="1977089" cy="1522499"/>
          </a:xfrm>
          <a:prstGeom prst="rect">
            <a:avLst/>
          </a:prstGeom>
          <a:solidFill>
            <a:schemeClr val="accent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55.453 consultas de especialidad nuevas y controles</a:t>
            </a:r>
          </a:p>
        </p:txBody>
      </p:sp>
    </p:spTree>
    <p:extLst>
      <p:ext uri="{BB962C8B-B14F-4D97-AF65-F5344CB8AC3E}">
        <p14:creationId xmlns:p14="http://schemas.microsoft.com/office/powerpoint/2010/main" val="417939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5BADEC5-542B-4001-25CE-E26534136B40}"/>
              </a:ext>
            </a:extLst>
          </p:cNvPr>
          <p:cNvSpPr txBox="1">
            <a:spLocks noGrp="1"/>
          </p:cNvSpPr>
          <p:nvPr>
            <p:ph type="title"/>
          </p:nvPr>
        </p:nvSpPr>
        <p:spPr>
          <a:xfrm>
            <a:off x="1066800" y="834726"/>
            <a:ext cx="10058400" cy="945643"/>
          </a:xfrm>
          <a:prstGeom prst="rect">
            <a:avLst/>
          </a:prstGeom>
          <a:noFill/>
        </p:spPr>
        <p:txBody>
          <a:bodyPr wrap="square">
            <a:spAutoFit/>
          </a:bodyPr>
          <a:lstStyle/>
          <a:p>
            <a:pPr algn="ctr"/>
            <a:r>
              <a:rPr lang="es-CL" sz="3600" b="1" dirty="0">
                <a:solidFill>
                  <a:srgbClr val="0F69B4"/>
                </a:solidFill>
                <a:latin typeface="gobCL" pitchFamily="50" charset="0"/>
                <a:ea typeface="Cambria" panose="02040503050406030204" pitchFamily="18" charset="0"/>
              </a:rPr>
              <a:t>Lista de Espera Intervención Quirúrgica</a:t>
            </a:r>
            <a:br>
              <a:rPr lang="es-CL" sz="2800" b="1" dirty="0">
                <a:solidFill>
                  <a:srgbClr val="0F69B4"/>
                </a:solidFill>
                <a:latin typeface="gobCL" pitchFamily="50" charset="0"/>
                <a:ea typeface="Cambria" panose="02040503050406030204" pitchFamily="18" charset="0"/>
              </a:rPr>
            </a:br>
            <a:r>
              <a:rPr lang="es-CL" sz="2800" b="1" dirty="0">
                <a:solidFill>
                  <a:srgbClr val="0F69B4"/>
                </a:solidFill>
                <a:latin typeface="gobCL" pitchFamily="50" charset="0"/>
                <a:ea typeface="Cambria" panose="02040503050406030204" pitchFamily="18" charset="0"/>
              </a:rPr>
              <a:t> </a:t>
            </a:r>
            <a:r>
              <a:rPr lang="es-CL" sz="2000" dirty="0">
                <a:solidFill>
                  <a:srgbClr val="0F69B4"/>
                </a:solidFill>
                <a:latin typeface="gobCL" pitchFamily="50" charset="0"/>
                <a:ea typeface="Cambria" panose="02040503050406030204" pitchFamily="18" charset="0"/>
              </a:rPr>
              <a:t>(Corte al 31-05-2024 )</a:t>
            </a:r>
            <a:endParaRPr lang="es-CL" sz="2000" dirty="0">
              <a:solidFill>
                <a:srgbClr val="0F69B4"/>
              </a:solidFill>
              <a:latin typeface="gobCL" pitchFamily="50" charset="0"/>
            </a:endParaRPr>
          </a:p>
        </p:txBody>
      </p:sp>
      <p:pic>
        <p:nvPicPr>
          <p:cNvPr id="2" name="Marcador de contenido 5">
            <a:extLst>
              <a:ext uri="{FF2B5EF4-FFF2-40B4-BE49-F238E27FC236}">
                <a16:creationId xmlns:a16="http://schemas.microsoft.com/office/drawing/2014/main" id="{701CBCB4-9C06-E320-4469-9B0727B491EE}"/>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407341" y="0"/>
            <a:ext cx="1374161" cy="319596"/>
          </a:xfrm>
        </p:spPr>
      </p:pic>
      <p:sp>
        <p:nvSpPr>
          <p:cNvPr id="5" name="Título 1">
            <a:extLst>
              <a:ext uri="{FF2B5EF4-FFF2-40B4-BE49-F238E27FC236}">
                <a16:creationId xmlns:a16="http://schemas.microsoft.com/office/drawing/2014/main" id="{D96B81C4-CB45-2677-6A60-FA27513355A4}"/>
              </a:ext>
            </a:extLst>
          </p:cNvPr>
          <p:cNvSpPr txBox="1">
            <a:spLocks/>
          </p:cNvSpPr>
          <p:nvPr/>
        </p:nvSpPr>
        <p:spPr>
          <a:xfrm>
            <a:off x="199437" y="198650"/>
            <a:ext cx="1848964" cy="1108898"/>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algn="ctr"/>
            <a:r>
              <a:rPr lang="es-CL" sz="6600" b="1" dirty="0">
                <a:solidFill>
                  <a:srgbClr val="1962A6"/>
                </a:solidFill>
                <a:latin typeface="gobCL" pitchFamily="50" charset="0"/>
              </a:rPr>
              <a:t>LE</a:t>
            </a:r>
          </a:p>
        </p:txBody>
      </p:sp>
      <p:pic>
        <p:nvPicPr>
          <p:cNvPr id="8" name="Imagen 7">
            <a:extLst>
              <a:ext uri="{FF2B5EF4-FFF2-40B4-BE49-F238E27FC236}">
                <a16:creationId xmlns:a16="http://schemas.microsoft.com/office/drawing/2014/main" id="{40CBD9C8-9FE1-72F7-0161-D860999E801C}"/>
              </a:ext>
            </a:extLst>
          </p:cNvPr>
          <p:cNvPicPr>
            <a:picLocks noChangeAspect="1"/>
          </p:cNvPicPr>
          <p:nvPr/>
        </p:nvPicPr>
        <p:blipFill>
          <a:blip r:embed="rId4"/>
          <a:stretch>
            <a:fillRect/>
          </a:stretch>
        </p:blipFill>
        <p:spPr>
          <a:xfrm>
            <a:off x="718832" y="2043505"/>
            <a:ext cx="4901792" cy="3887512"/>
          </a:xfrm>
          <a:prstGeom prst="rect">
            <a:avLst/>
          </a:prstGeom>
        </p:spPr>
      </p:pic>
      <p:pic>
        <p:nvPicPr>
          <p:cNvPr id="11" name="Imagen 10">
            <a:extLst>
              <a:ext uri="{FF2B5EF4-FFF2-40B4-BE49-F238E27FC236}">
                <a16:creationId xmlns:a16="http://schemas.microsoft.com/office/drawing/2014/main" id="{4D1364F6-2B0D-17C0-5E40-CFEBC70C9F75}"/>
              </a:ext>
            </a:extLst>
          </p:cNvPr>
          <p:cNvPicPr>
            <a:picLocks noChangeAspect="1"/>
          </p:cNvPicPr>
          <p:nvPr/>
        </p:nvPicPr>
        <p:blipFill>
          <a:blip r:embed="rId5"/>
          <a:stretch>
            <a:fillRect/>
          </a:stretch>
        </p:blipFill>
        <p:spPr>
          <a:xfrm>
            <a:off x="6945909" y="2325061"/>
            <a:ext cx="2628900" cy="904875"/>
          </a:xfrm>
          <a:prstGeom prst="rect">
            <a:avLst/>
          </a:prstGeom>
        </p:spPr>
      </p:pic>
      <p:pic>
        <p:nvPicPr>
          <p:cNvPr id="13" name="Imagen 12">
            <a:extLst>
              <a:ext uri="{FF2B5EF4-FFF2-40B4-BE49-F238E27FC236}">
                <a16:creationId xmlns:a16="http://schemas.microsoft.com/office/drawing/2014/main" id="{8E785FAF-B3ED-87FC-A1C3-6817DAF7C879}"/>
              </a:ext>
            </a:extLst>
          </p:cNvPr>
          <p:cNvPicPr>
            <a:picLocks noChangeAspect="1"/>
          </p:cNvPicPr>
          <p:nvPr/>
        </p:nvPicPr>
        <p:blipFill>
          <a:blip r:embed="rId6"/>
          <a:stretch>
            <a:fillRect/>
          </a:stretch>
        </p:blipFill>
        <p:spPr>
          <a:xfrm>
            <a:off x="6207678" y="3628064"/>
            <a:ext cx="3886200" cy="1866900"/>
          </a:xfrm>
          <a:prstGeom prst="rect">
            <a:avLst/>
          </a:prstGeom>
        </p:spPr>
      </p:pic>
    </p:spTree>
    <p:extLst>
      <p:ext uri="{BB962C8B-B14F-4D97-AF65-F5344CB8AC3E}">
        <p14:creationId xmlns:p14="http://schemas.microsoft.com/office/powerpoint/2010/main" val="4106911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9375C00-95DE-342F-2296-79B48F949D6D}"/>
              </a:ext>
            </a:extLst>
          </p:cNvPr>
          <p:cNvSpPr txBox="1"/>
          <p:nvPr/>
        </p:nvSpPr>
        <p:spPr>
          <a:xfrm>
            <a:off x="3223388" y="1169504"/>
            <a:ext cx="7120371" cy="64633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s-CL" sz="3600" b="1" i="0" u="none" strike="noStrike" kern="1200" cap="none" spc="0" normalizeH="0" baseline="0" noProof="0" dirty="0">
                <a:ln>
                  <a:noFill/>
                </a:ln>
                <a:solidFill>
                  <a:srgbClr val="0F69B4"/>
                </a:solidFill>
                <a:effectLst/>
                <a:uLnTx/>
                <a:uFillTx/>
                <a:latin typeface="gobCL" pitchFamily="50" charset="0"/>
                <a:ea typeface="Cambria" panose="02040503050406030204" pitchFamily="18" charset="0"/>
              </a:rPr>
              <a:t>Total de Egresos Lista de Espera</a:t>
            </a:r>
            <a:endParaRPr kumimoji="0" lang="es-CL" sz="3600" b="0" i="0" u="none" strike="noStrike" kern="1200" cap="none" spc="0" normalizeH="0" baseline="0" noProof="0" dirty="0">
              <a:ln>
                <a:noFill/>
              </a:ln>
              <a:solidFill>
                <a:srgbClr val="0F69B4"/>
              </a:solidFill>
              <a:effectLst/>
              <a:uLnTx/>
              <a:uFillTx/>
              <a:latin typeface="gobCL" pitchFamily="50" charset="0"/>
            </a:endParaRPr>
          </a:p>
        </p:txBody>
      </p:sp>
      <p:sp>
        <p:nvSpPr>
          <p:cNvPr id="3" name="Título 1">
            <a:extLst>
              <a:ext uri="{FF2B5EF4-FFF2-40B4-BE49-F238E27FC236}">
                <a16:creationId xmlns:a16="http://schemas.microsoft.com/office/drawing/2014/main" id="{2589E472-8B2C-4D63-A7FB-D3296DC1AF44}"/>
              </a:ext>
            </a:extLst>
          </p:cNvPr>
          <p:cNvSpPr txBox="1">
            <a:spLocks/>
          </p:cNvSpPr>
          <p:nvPr/>
        </p:nvSpPr>
        <p:spPr>
          <a:xfrm>
            <a:off x="199437" y="198650"/>
            <a:ext cx="1848964" cy="1108898"/>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algn="ctr"/>
            <a:r>
              <a:rPr lang="es-CL" sz="6600" b="1" dirty="0">
                <a:solidFill>
                  <a:srgbClr val="1962A6"/>
                </a:solidFill>
                <a:latin typeface="gobCL" pitchFamily="50" charset="0"/>
              </a:rPr>
              <a:t>LE</a:t>
            </a:r>
          </a:p>
        </p:txBody>
      </p:sp>
      <p:pic>
        <p:nvPicPr>
          <p:cNvPr id="4" name="Marcador de contenido 5">
            <a:extLst>
              <a:ext uri="{FF2B5EF4-FFF2-40B4-BE49-F238E27FC236}">
                <a16:creationId xmlns:a16="http://schemas.microsoft.com/office/drawing/2014/main" id="{4EC60929-5EB2-5CB2-18D5-3F143B867C4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407341" y="0"/>
            <a:ext cx="1374161" cy="319596"/>
          </a:xfrm>
        </p:spPr>
      </p:pic>
      <p:pic>
        <p:nvPicPr>
          <p:cNvPr id="8" name="Imagen 7">
            <a:extLst>
              <a:ext uri="{FF2B5EF4-FFF2-40B4-BE49-F238E27FC236}">
                <a16:creationId xmlns:a16="http://schemas.microsoft.com/office/drawing/2014/main" id="{961E2228-4AF3-4021-8C8A-30068A0AD6D5}"/>
              </a:ext>
            </a:extLst>
          </p:cNvPr>
          <p:cNvPicPr>
            <a:picLocks noChangeAspect="1"/>
          </p:cNvPicPr>
          <p:nvPr/>
        </p:nvPicPr>
        <p:blipFill>
          <a:blip r:embed="rId4"/>
          <a:stretch>
            <a:fillRect/>
          </a:stretch>
        </p:blipFill>
        <p:spPr>
          <a:xfrm>
            <a:off x="4524024" y="2185167"/>
            <a:ext cx="2736680" cy="1136137"/>
          </a:xfrm>
          <a:prstGeom prst="rect">
            <a:avLst/>
          </a:prstGeom>
        </p:spPr>
      </p:pic>
      <p:sp>
        <p:nvSpPr>
          <p:cNvPr id="10" name="CuadroTexto 9">
            <a:extLst>
              <a:ext uri="{FF2B5EF4-FFF2-40B4-BE49-F238E27FC236}">
                <a16:creationId xmlns:a16="http://schemas.microsoft.com/office/drawing/2014/main" id="{C75A9E48-D0AC-A15B-958A-0DE8A2A9701E}"/>
              </a:ext>
            </a:extLst>
          </p:cNvPr>
          <p:cNvSpPr txBox="1"/>
          <p:nvPr/>
        </p:nvSpPr>
        <p:spPr>
          <a:xfrm>
            <a:off x="4750266" y="1815835"/>
            <a:ext cx="2304875" cy="369332"/>
          </a:xfrm>
          <a:prstGeom prst="rect">
            <a:avLst/>
          </a:prstGeom>
          <a:noFill/>
        </p:spPr>
        <p:txBody>
          <a:bodyPr wrap="square">
            <a:spAutoFit/>
          </a:bodyPr>
          <a:lstStyle/>
          <a:p>
            <a:r>
              <a:rPr kumimoji="0" lang="es-CL" sz="1800" i="0" u="none" strike="noStrike" kern="1200" cap="none" spc="0" normalizeH="0" baseline="0" noProof="0" dirty="0">
                <a:ln>
                  <a:noFill/>
                </a:ln>
                <a:solidFill>
                  <a:srgbClr val="0F69B4"/>
                </a:solidFill>
                <a:effectLst/>
                <a:uLnTx/>
                <a:uFillTx/>
                <a:latin typeface="gobCL" pitchFamily="50" charset="0"/>
                <a:ea typeface="Cambria" panose="02040503050406030204" pitchFamily="18" charset="0"/>
              </a:rPr>
              <a:t>(Corte al 31-05-2024)</a:t>
            </a:r>
            <a:endParaRPr lang="es-CL" dirty="0"/>
          </a:p>
        </p:txBody>
      </p:sp>
      <p:pic>
        <p:nvPicPr>
          <p:cNvPr id="12" name="Imagen 11">
            <a:extLst>
              <a:ext uri="{FF2B5EF4-FFF2-40B4-BE49-F238E27FC236}">
                <a16:creationId xmlns:a16="http://schemas.microsoft.com/office/drawing/2014/main" id="{FD1AAA25-A23B-0B07-4696-CB167EA60DDA}"/>
              </a:ext>
            </a:extLst>
          </p:cNvPr>
          <p:cNvPicPr>
            <a:picLocks noChangeAspect="1"/>
          </p:cNvPicPr>
          <p:nvPr/>
        </p:nvPicPr>
        <p:blipFill>
          <a:blip r:embed="rId5"/>
          <a:stretch>
            <a:fillRect/>
          </a:stretch>
        </p:blipFill>
        <p:spPr>
          <a:xfrm>
            <a:off x="1479498" y="3557591"/>
            <a:ext cx="2247229" cy="1148808"/>
          </a:xfrm>
          <a:prstGeom prst="rect">
            <a:avLst/>
          </a:prstGeom>
        </p:spPr>
      </p:pic>
      <p:pic>
        <p:nvPicPr>
          <p:cNvPr id="14" name="Imagen 13">
            <a:extLst>
              <a:ext uri="{FF2B5EF4-FFF2-40B4-BE49-F238E27FC236}">
                <a16:creationId xmlns:a16="http://schemas.microsoft.com/office/drawing/2014/main" id="{B7B2F3A7-0AA4-E7C0-7A39-4827A895288F}"/>
              </a:ext>
            </a:extLst>
          </p:cNvPr>
          <p:cNvPicPr>
            <a:picLocks noChangeAspect="1"/>
          </p:cNvPicPr>
          <p:nvPr/>
        </p:nvPicPr>
        <p:blipFill>
          <a:blip r:embed="rId6"/>
          <a:stretch>
            <a:fillRect/>
          </a:stretch>
        </p:blipFill>
        <p:spPr>
          <a:xfrm>
            <a:off x="4619985" y="3536697"/>
            <a:ext cx="2442100" cy="1164376"/>
          </a:xfrm>
          <a:prstGeom prst="rect">
            <a:avLst/>
          </a:prstGeom>
        </p:spPr>
      </p:pic>
      <p:pic>
        <p:nvPicPr>
          <p:cNvPr id="16" name="Imagen 15">
            <a:extLst>
              <a:ext uri="{FF2B5EF4-FFF2-40B4-BE49-F238E27FC236}">
                <a16:creationId xmlns:a16="http://schemas.microsoft.com/office/drawing/2014/main" id="{3A6CBA9E-58F5-3AC3-C707-CD222523BAC6}"/>
              </a:ext>
            </a:extLst>
          </p:cNvPr>
          <p:cNvPicPr>
            <a:picLocks noChangeAspect="1"/>
          </p:cNvPicPr>
          <p:nvPr/>
        </p:nvPicPr>
        <p:blipFill>
          <a:blip r:embed="rId7"/>
          <a:stretch>
            <a:fillRect/>
          </a:stretch>
        </p:blipFill>
        <p:spPr>
          <a:xfrm>
            <a:off x="7955343" y="3453127"/>
            <a:ext cx="2262448" cy="1231193"/>
          </a:xfrm>
          <a:prstGeom prst="rect">
            <a:avLst/>
          </a:prstGeom>
        </p:spPr>
      </p:pic>
      <p:sp>
        <p:nvSpPr>
          <p:cNvPr id="17" name="Rectángulo 16">
            <a:extLst>
              <a:ext uri="{FF2B5EF4-FFF2-40B4-BE49-F238E27FC236}">
                <a16:creationId xmlns:a16="http://schemas.microsoft.com/office/drawing/2014/main" id="{41B93C83-4643-E31E-BC54-1B4071C9D43D}"/>
              </a:ext>
            </a:extLst>
          </p:cNvPr>
          <p:cNvSpPr/>
          <p:nvPr/>
        </p:nvSpPr>
        <p:spPr>
          <a:xfrm>
            <a:off x="1722779" y="5025007"/>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900 intervenciones Quirúrgicas</a:t>
            </a:r>
          </a:p>
        </p:txBody>
      </p:sp>
      <p:sp>
        <p:nvSpPr>
          <p:cNvPr id="18" name="Rectángulo 17">
            <a:extLst>
              <a:ext uri="{FF2B5EF4-FFF2-40B4-BE49-F238E27FC236}">
                <a16:creationId xmlns:a16="http://schemas.microsoft.com/office/drawing/2014/main" id="{F6CFF9FA-10EF-F910-0254-7B7543DE352A}"/>
              </a:ext>
            </a:extLst>
          </p:cNvPr>
          <p:cNvSpPr/>
          <p:nvPr/>
        </p:nvSpPr>
        <p:spPr>
          <a:xfrm>
            <a:off x="5045718" y="5042166"/>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405 intervenciones Quirúrgicas</a:t>
            </a:r>
          </a:p>
        </p:txBody>
      </p:sp>
      <p:sp>
        <p:nvSpPr>
          <p:cNvPr id="19" name="Rectángulo 18">
            <a:extLst>
              <a:ext uri="{FF2B5EF4-FFF2-40B4-BE49-F238E27FC236}">
                <a16:creationId xmlns:a16="http://schemas.microsoft.com/office/drawing/2014/main" id="{01E23A6A-C5F0-EB6E-29A9-726950D21273}"/>
              </a:ext>
            </a:extLst>
          </p:cNvPr>
          <p:cNvSpPr/>
          <p:nvPr/>
        </p:nvSpPr>
        <p:spPr>
          <a:xfrm>
            <a:off x="8368657" y="4917729"/>
            <a:ext cx="1590633" cy="8696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dirty="0"/>
              <a:t>217 intervenciones Quirúrgicas</a:t>
            </a:r>
          </a:p>
        </p:txBody>
      </p:sp>
      <p:sp>
        <p:nvSpPr>
          <p:cNvPr id="20" name="Rectángulo 19">
            <a:extLst>
              <a:ext uri="{FF2B5EF4-FFF2-40B4-BE49-F238E27FC236}">
                <a16:creationId xmlns:a16="http://schemas.microsoft.com/office/drawing/2014/main" id="{E283134D-0D51-8DAF-6DDA-37A78CFCB84E}"/>
              </a:ext>
            </a:extLst>
          </p:cNvPr>
          <p:cNvSpPr/>
          <p:nvPr/>
        </p:nvSpPr>
        <p:spPr>
          <a:xfrm>
            <a:off x="8368656" y="2000500"/>
            <a:ext cx="2604143" cy="1136137"/>
          </a:xfrm>
          <a:prstGeom prst="rect">
            <a:avLst/>
          </a:prstGeom>
          <a:solidFill>
            <a:schemeClr val="accent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b="1" dirty="0"/>
              <a:t>7115</a:t>
            </a:r>
            <a:r>
              <a:rPr lang="es-CL" dirty="0"/>
              <a:t> </a:t>
            </a:r>
          </a:p>
          <a:p>
            <a:pPr algn="ctr"/>
            <a:r>
              <a:rPr lang="es-CL" dirty="0"/>
              <a:t>Total de intervenciones quirúrgicas realizadas</a:t>
            </a:r>
          </a:p>
        </p:txBody>
      </p:sp>
    </p:spTree>
    <p:extLst>
      <p:ext uri="{BB962C8B-B14F-4D97-AF65-F5344CB8AC3E}">
        <p14:creationId xmlns:p14="http://schemas.microsoft.com/office/powerpoint/2010/main" val="4185682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a:extLst>
              <a:ext uri="{FF2B5EF4-FFF2-40B4-BE49-F238E27FC236}">
                <a16:creationId xmlns:a16="http://schemas.microsoft.com/office/drawing/2014/main" id="{051C53C5-DC5F-164B-8567-20B3A573C2A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192905" y="0"/>
            <a:ext cx="1374161" cy="319596"/>
          </a:xfrm>
        </p:spPr>
      </p:pic>
      <p:sp>
        <p:nvSpPr>
          <p:cNvPr id="7" name="Título 1">
            <a:extLst>
              <a:ext uri="{FF2B5EF4-FFF2-40B4-BE49-F238E27FC236}">
                <a16:creationId xmlns:a16="http://schemas.microsoft.com/office/drawing/2014/main" id="{6EA5D5B7-4A51-C09C-2046-66566B75C81C}"/>
              </a:ext>
            </a:extLst>
          </p:cNvPr>
          <p:cNvSpPr txBox="1">
            <a:spLocks/>
          </p:cNvSpPr>
          <p:nvPr/>
        </p:nvSpPr>
        <p:spPr>
          <a:xfrm>
            <a:off x="-527789" y="-588495"/>
            <a:ext cx="2815548" cy="1319605"/>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algn="ctr"/>
            <a:endParaRPr lang="es-CL" sz="1300" b="1" dirty="0">
              <a:solidFill>
                <a:srgbClr val="1962A6"/>
              </a:solidFill>
              <a:latin typeface="gobCL" pitchFamily="50" charset="0"/>
            </a:endParaRPr>
          </a:p>
        </p:txBody>
      </p:sp>
      <p:sp>
        <p:nvSpPr>
          <p:cNvPr id="3" name="Rectángulo 2">
            <a:extLst>
              <a:ext uri="{FF2B5EF4-FFF2-40B4-BE49-F238E27FC236}">
                <a16:creationId xmlns:a16="http://schemas.microsoft.com/office/drawing/2014/main" id="{9E0BA1F4-4C75-BCAD-769D-2AD835108AB3}"/>
              </a:ext>
            </a:extLst>
          </p:cNvPr>
          <p:cNvSpPr/>
          <p:nvPr/>
        </p:nvSpPr>
        <p:spPr>
          <a:xfrm>
            <a:off x="3038168" y="845574"/>
            <a:ext cx="7138219" cy="11088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sz="4000" b="1" dirty="0">
              <a:solidFill>
                <a:sysClr val="windowText" lastClr="000000"/>
              </a:solidFill>
              <a:latin typeface="gobCL" pitchFamily="50" charset="0"/>
            </a:endParaRPr>
          </a:p>
        </p:txBody>
      </p:sp>
      <p:sp>
        <p:nvSpPr>
          <p:cNvPr id="2" name="CuadroTexto 1">
            <a:extLst>
              <a:ext uri="{FF2B5EF4-FFF2-40B4-BE49-F238E27FC236}">
                <a16:creationId xmlns:a16="http://schemas.microsoft.com/office/drawing/2014/main" id="{6E1B57DA-177F-FCA7-1E1B-50F15A047213}"/>
              </a:ext>
            </a:extLst>
          </p:cNvPr>
          <p:cNvSpPr txBox="1"/>
          <p:nvPr/>
        </p:nvSpPr>
        <p:spPr>
          <a:xfrm>
            <a:off x="1058227" y="723717"/>
            <a:ext cx="9822829" cy="646331"/>
          </a:xfrm>
          <a:prstGeom prst="rect">
            <a:avLst/>
          </a:prstGeom>
          <a:noFill/>
        </p:spPr>
        <p:txBody>
          <a:bodyPr wrap="square">
            <a:spAutoFit/>
          </a:bodyPr>
          <a:lstStyle/>
          <a:p>
            <a:pPr algn="ctr"/>
            <a:r>
              <a:rPr lang="es-CL" sz="3600" b="1" dirty="0">
                <a:solidFill>
                  <a:srgbClr val="1962A6"/>
                </a:solidFill>
                <a:latin typeface="gobCL" pitchFamily="50" charset="0"/>
              </a:rPr>
              <a:t>ESTRATEGIAS 2024</a:t>
            </a:r>
            <a:endParaRPr lang="es-CL" sz="2000" b="1" dirty="0">
              <a:solidFill>
                <a:srgbClr val="1962A6"/>
              </a:solidFill>
              <a:latin typeface="gobCL" pitchFamily="50" charset="0"/>
            </a:endParaRPr>
          </a:p>
        </p:txBody>
      </p:sp>
      <p:pic>
        <p:nvPicPr>
          <p:cNvPr id="11" name="Picture 2" descr="check mark icon | Icon, Icon design, Icon check">
            <a:extLst>
              <a:ext uri="{FF2B5EF4-FFF2-40B4-BE49-F238E27FC236}">
                <a16:creationId xmlns:a16="http://schemas.microsoft.com/office/drawing/2014/main" id="{AEC4220D-DDA7-3C6B-12C5-EC5EFF604CD4}"/>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8747" y="2152045"/>
            <a:ext cx="587301" cy="587301"/>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184907F8-A4A8-8BF8-F2FD-1683BF7CEE8D}"/>
              </a:ext>
            </a:extLst>
          </p:cNvPr>
          <p:cNvSpPr txBox="1"/>
          <p:nvPr/>
        </p:nvSpPr>
        <p:spPr>
          <a:xfrm>
            <a:off x="1206358" y="2195859"/>
            <a:ext cx="4580301"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OPERATIVO MEDICOS: AUMENTAR LA OFERTA INSTITUCIONAL</a:t>
            </a:r>
          </a:p>
        </p:txBody>
      </p:sp>
      <p:sp>
        <p:nvSpPr>
          <p:cNvPr id="16" name="CuadroTexto 15">
            <a:extLst>
              <a:ext uri="{FF2B5EF4-FFF2-40B4-BE49-F238E27FC236}">
                <a16:creationId xmlns:a16="http://schemas.microsoft.com/office/drawing/2014/main" id="{D87F720B-A4EC-5B83-C7BE-13D42BADFDF3}"/>
              </a:ext>
            </a:extLst>
          </p:cNvPr>
          <p:cNvSpPr txBox="1"/>
          <p:nvPr/>
        </p:nvSpPr>
        <p:spPr>
          <a:xfrm>
            <a:off x="1243376" y="3888908"/>
            <a:ext cx="4580301" cy="307777"/>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PROYECTO GORE</a:t>
            </a:r>
          </a:p>
        </p:txBody>
      </p:sp>
      <p:sp>
        <p:nvSpPr>
          <p:cNvPr id="19" name="CuadroTexto 18">
            <a:extLst>
              <a:ext uri="{FF2B5EF4-FFF2-40B4-BE49-F238E27FC236}">
                <a16:creationId xmlns:a16="http://schemas.microsoft.com/office/drawing/2014/main" id="{9121C920-841F-C7D1-8C78-70F6C9953C35}"/>
              </a:ext>
            </a:extLst>
          </p:cNvPr>
          <p:cNvSpPr txBox="1"/>
          <p:nvPr/>
        </p:nvSpPr>
        <p:spPr>
          <a:xfrm>
            <a:off x="4659566" y="1699614"/>
            <a:ext cx="2872867" cy="375552"/>
          </a:xfrm>
          <a:prstGeom prst="rect">
            <a:avLst/>
          </a:prstGeom>
          <a:noFill/>
        </p:spPr>
        <p:txBody>
          <a:bodyPr wrap="square">
            <a:spAutoFit/>
          </a:bodyPr>
          <a:lstStyle/>
          <a:p>
            <a:pPr algn="just">
              <a:lnSpc>
                <a:spcPct val="107000"/>
              </a:lnSpc>
              <a:spcAft>
                <a:spcPts val="800"/>
              </a:spcAft>
            </a:pPr>
            <a:r>
              <a:rPr lang="es-CL" b="1" dirty="0">
                <a:solidFill>
                  <a:srgbClr val="1962A6"/>
                </a:solidFill>
                <a:effectLst/>
                <a:latin typeface="gobCL" pitchFamily="50" charset="0"/>
                <a:ea typeface="Calibri" panose="020F0502020204030204" pitchFamily="34" charset="0"/>
                <a:cs typeface="Times New Roman" panose="02020603050405020304" pitchFamily="18" charset="0"/>
              </a:rPr>
              <a:t>PRINCIPALES ESTRATEGIAS</a:t>
            </a:r>
          </a:p>
        </p:txBody>
      </p:sp>
      <p:pic>
        <p:nvPicPr>
          <p:cNvPr id="1028" name="Picture 4" descr="Icono Médico de Mujer - Médica: vector de stock (libre de regalías)  415771162 | Shutterstock">
            <a:extLst>
              <a:ext uri="{FF2B5EF4-FFF2-40B4-BE49-F238E27FC236}">
                <a16:creationId xmlns:a16="http://schemas.microsoft.com/office/drawing/2014/main" id="{9F53597B-A014-94AD-E8FC-2F3B0CF02526}"/>
              </a:ext>
            </a:extLst>
          </p:cNvPr>
          <p:cNvPicPr>
            <a:picLocks noChangeAspect="1" noChangeArrowheads="1"/>
          </p:cNvPicPr>
          <p:nvPr/>
        </p:nvPicPr>
        <p:blipFill rotWithShape="1">
          <a:blip r:embed="rId5"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l="8067" t="5666" r="10898" b="8660"/>
          <a:stretch/>
        </p:blipFill>
        <p:spPr bwMode="auto">
          <a:xfrm>
            <a:off x="627219" y="3001937"/>
            <a:ext cx="385931" cy="439413"/>
          </a:xfrm>
          <a:prstGeom prst="rect">
            <a:avLst/>
          </a:prstGeom>
          <a:noFill/>
          <a:extLst>
            <a:ext uri="{909E8E84-426E-40DD-AFC4-6F175D3DCCD1}">
              <a14:hiddenFill xmlns:a14="http://schemas.microsoft.com/office/drawing/2010/main">
                <a:solidFill>
                  <a:srgbClr val="FFFFFF"/>
                </a:solidFill>
              </a14:hiddenFill>
            </a:ext>
          </a:extLst>
        </p:spPr>
      </p:pic>
      <p:sp>
        <p:nvSpPr>
          <p:cNvPr id="21" name="Elipse 20">
            <a:extLst>
              <a:ext uri="{FF2B5EF4-FFF2-40B4-BE49-F238E27FC236}">
                <a16:creationId xmlns:a16="http://schemas.microsoft.com/office/drawing/2014/main" id="{676ED11B-BF40-2950-3539-98E74A5BE5E9}"/>
              </a:ext>
            </a:extLst>
          </p:cNvPr>
          <p:cNvSpPr/>
          <p:nvPr/>
        </p:nvSpPr>
        <p:spPr>
          <a:xfrm>
            <a:off x="405982" y="2132003"/>
            <a:ext cx="739054" cy="646332"/>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Elipse 22">
            <a:extLst>
              <a:ext uri="{FF2B5EF4-FFF2-40B4-BE49-F238E27FC236}">
                <a16:creationId xmlns:a16="http://schemas.microsoft.com/office/drawing/2014/main" id="{5220656C-9021-9975-693F-835999B612F1}"/>
              </a:ext>
            </a:extLst>
          </p:cNvPr>
          <p:cNvSpPr/>
          <p:nvPr/>
        </p:nvSpPr>
        <p:spPr>
          <a:xfrm>
            <a:off x="412871" y="3689781"/>
            <a:ext cx="739054" cy="627093"/>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6" name="Elipse 25">
            <a:extLst>
              <a:ext uri="{FF2B5EF4-FFF2-40B4-BE49-F238E27FC236}">
                <a16:creationId xmlns:a16="http://schemas.microsoft.com/office/drawing/2014/main" id="{F42344CF-90B4-89CE-BFF1-FB30AB580A1A}"/>
              </a:ext>
            </a:extLst>
          </p:cNvPr>
          <p:cNvSpPr/>
          <p:nvPr/>
        </p:nvSpPr>
        <p:spPr>
          <a:xfrm>
            <a:off x="437505" y="4660842"/>
            <a:ext cx="745943" cy="646331"/>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030" name="Picture 6" descr="Signo de la sala de operaciones del hospital Imágenes vectoriales de stock  - Alamy">
            <a:extLst>
              <a:ext uri="{FF2B5EF4-FFF2-40B4-BE49-F238E27FC236}">
                <a16:creationId xmlns:a16="http://schemas.microsoft.com/office/drawing/2014/main" id="{51481CA1-EA29-2D4D-6950-07F20C273B9E}"/>
              </a:ext>
            </a:extLst>
          </p:cNvPr>
          <p:cNvPicPr>
            <a:picLocks noChangeAspect="1" noChangeArrowheads="1"/>
          </p:cNvPicPr>
          <p:nvPr/>
        </p:nvPicPr>
        <p:blipFill rotWithShape="1">
          <a:blip r:embed="rId6"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b="11180"/>
          <a:stretch/>
        </p:blipFill>
        <p:spPr bwMode="auto">
          <a:xfrm>
            <a:off x="504322" y="3709171"/>
            <a:ext cx="553905" cy="52607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Ecografía - Iconos gratis de asistencia sanitaria y médica">
            <a:extLst>
              <a:ext uri="{FF2B5EF4-FFF2-40B4-BE49-F238E27FC236}">
                <a16:creationId xmlns:a16="http://schemas.microsoft.com/office/drawing/2014/main" id="{786042D0-4E9E-211E-109B-F56283D3751C}"/>
              </a:ext>
            </a:extLst>
          </p:cNvPr>
          <p:cNvPicPr>
            <a:picLocks noChangeAspect="1" noChangeArrowheads="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58993" y="4754331"/>
            <a:ext cx="451800" cy="451800"/>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AAFD5220-4862-6689-7E1E-F2C6EF0D3916}"/>
              </a:ext>
            </a:extLst>
          </p:cNvPr>
          <p:cNvSpPr txBox="1"/>
          <p:nvPr/>
        </p:nvSpPr>
        <p:spPr>
          <a:xfrm>
            <a:off x="1324505" y="3067754"/>
            <a:ext cx="4499172" cy="307777"/>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FUNDACIÓN ACRUX</a:t>
            </a:r>
          </a:p>
        </p:txBody>
      </p:sp>
      <p:sp>
        <p:nvSpPr>
          <p:cNvPr id="22" name="CuadroTexto 21">
            <a:extLst>
              <a:ext uri="{FF2B5EF4-FFF2-40B4-BE49-F238E27FC236}">
                <a16:creationId xmlns:a16="http://schemas.microsoft.com/office/drawing/2014/main" id="{62B4C4E6-244A-B84A-2858-0E364E849173}"/>
              </a:ext>
            </a:extLst>
          </p:cNvPr>
          <p:cNvSpPr txBox="1"/>
          <p:nvPr/>
        </p:nvSpPr>
        <p:spPr>
          <a:xfrm>
            <a:off x="1294039" y="4660842"/>
            <a:ext cx="4492620"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COMPRA DE SERVCIO MEDICOS CONSULTA NUEVA, PORCEDIMIENTOS Y QUIRÚRGICOS</a:t>
            </a:r>
          </a:p>
        </p:txBody>
      </p:sp>
      <p:pic>
        <p:nvPicPr>
          <p:cNvPr id="31" name="Picture 2" descr="check mark icon | Icon, Icon design, Icon check">
            <a:extLst>
              <a:ext uri="{FF2B5EF4-FFF2-40B4-BE49-F238E27FC236}">
                <a16:creationId xmlns:a16="http://schemas.microsoft.com/office/drawing/2014/main" id="{BC2CA5E1-B002-17F1-E221-0C2666336EDA}"/>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04097" y="2200804"/>
            <a:ext cx="271940" cy="271940"/>
          </a:xfrm>
          <a:prstGeom prst="rect">
            <a:avLst/>
          </a:prstGeom>
          <a:noFill/>
          <a:extLst>
            <a:ext uri="{909E8E84-426E-40DD-AFC4-6F175D3DCCD1}">
              <a14:hiddenFill xmlns:a14="http://schemas.microsoft.com/office/drawing/2010/main">
                <a:solidFill>
                  <a:srgbClr val="FFFFFF"/>
                </a:solidFill>
              </a14:hiddenFill>
            </a:ext>
          </a:extLst>
        </p:spPr>
      </p:pic>
      <p:sp>
        <p:nvSpPr>
          <p:cNvPr id="1024" name="CuadroTexto 1023">
            <a:extLst>
              <a:ext uri="{FF2B5EF4-FFF2-40B4-BE49-F238E27FC236}">
                <a16:creationId xmlns:a16="http://schemas.microsoft.com/office/drawing/2014/main" id="{D6CF0C3B-CAD7-A8DD-B2F2-D05A8143045D}"/>
              </a:ext>
            </a:extLst>
          </p:cNvPr>
          <p:cNvSpPr txBox="1"/>
          <p:nvPr/>
        </p:nvSpPr>
        <p:spPr>
          <a:xfrm>
            <a:off x="6878189" y="2173406"/>
            <a:ext cx="4614125" cy="307777"/>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REUNIONES MENSUALES DE COORDINACIÓN LE</a:t>
            </a:r>
          </a:p>
        </p:txBody>
      </p:sp>
      <p:pic>
        <p:nvPicPr>
          <p:cNvPr id="1025" name="Picture 2" descr="check mark icon | Icon, Icon design, Icon check">
            <a:extLst>
              <a:ext uri="{FF2B5EF4-FFF2-40B4-BE49-F238E27FC236}">
                <a16:creationId xmlns:a16="http://schemas.microsoft.com/office/drawing/2014/main" id="{DDC9D81E-CF0C-543D-B90C-DBD8C2A5BADF}"/>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02313" y="2991172"/>
            <a:ext cx="271940" cy="271940"/>
          </a:xfrm>
          <a:prstGeom prst="rect">
            <a:avLst/>
          </a:prstGeom>
          <a:noFill/>
          <a:extLst>
            <a:ext uri="{909E8E84-426E-40DD-AFC4-6F175D3DCCD1}">
              <a14:hiddenFill xmlns:a14="http://schemas.microsoft.com/office/drawing/2010/main">
                <a:solidFill>
                  <a:srgbClr val="FFFFFF"/>
                </a:solidFill>
              </a14:hiddenFill>
            </a:ext>
          </a:extLst>
        </p:spPr>
      </p:pic>
      <p:sp>
        <p:nvSpPr>
          <p:cNvPr id="1027" name="CuadroTexto 1026">
            <a:extLst>
              <a:ext uri="{FF2B5EF4-FFF2-40B4-BE49-F238E27FC236}">
                <a16:creationId xmlns:a16="http://schemas.microsoft.com/office/drawing/2014/main" id="{0D623BFE-DC95-725D-9935-9A51D644D966}"/>
              </a:ext>
            </a:extLst>
          </p:cNvPr>
          <p:cNvSpPr txBox="1"/>
          <p:nvPr/>
        </p:nvSpPr>
        <p:spPr>
          <a:xfrm>
            <a:off x="6878189" y="2866883"/>
            <a:ext cx="4647951"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SEGUIMIENTO SEMANAL DE RESOLUCION DE LISTA DE ESPERA CN Y QX</a:t>
            </a:r>
          </a:p>
        </p:txBody>
      </p:sp>
      <p:pic>
        <p:nvPicPr>
          <p:cNvPr id="1029" name="Picture 2" descr="check mark icon | Icon, Icon design, Icon check">
            <a:extLst>
              <a:ext uri="{FF2B5EF4-FFF2-40B4-BE49-F238E27FC236}">
                <a16:creationId xmlns:a16="http://schemas.microsoft.com/office/drawing/2014/main" id="{129F80AA-7363-0A70-66F7-F8801E750F6A}"/>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02313" y="3878520"/>
            <a:ext cx="271940" cy="271940"/>
          </a:xfrm>
          <a:prstGeom prst="rect">
            <a:avLst/>
          </a:prstGeom>
          <a:noFill/>
          <a:extLst>
            <a:ext uri="{909E8E84-426E-40DD-AFC4-6F175D3DCCD1}">
              <a14:hiddenFill xmlns:a14="http://schemas.microsoft.com/office/drawing/2010/main">
                <a:solidFill>
                  <a:srgbClr val="FFFFFF"/>
                </a:solidFill>
              </a14:hiddenFill>
            </a:ext>
          </a:extLst>
        </p:spPr>
      </p:pic>
      <p:sp>
        <p:nvSpPr>
          <p:cNvPr id="1033" name="CuadroTexto 1032">
            <a:extLst>
              <a:ext uri="{FF2B5EF4-FFF2-40B4-BE49-F238E27FC236}">
                <a16:creationId xmlns:a16="http://schemas.microsoft.com/office/drawing/2014/main" id="{C3560F29-0C61-385F-8298-04D72C558023}"/>
              </a:ext>
            </a:extLst>
          </p:cNvPr>
          <p:cNvSpPr txBox="1"/>
          <p:nvPr/>
        </p:nvSpPr>
        <p:spPr>
          <a:xfrm>
            <a:off x="6878189" y="3739693"/>
            <a:ext cx="4647951"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REUNIONES PERIÓDICAS DE COMITÉ DE LISTA DE ESPERA GES Y NO GES</a:t>
            </a:r>
          </a:p>
        </p:txBody>
      </p:sp>
      <p:sp>
        <p:nvSpPr>
          <p:cNvPr id="1035" name="CuadroTexto 1034">
            <a:extLst>
              <a:ext uri="{FF2B5EF4-FFF2-40B4-BE49-F238E27FC236}">
                <a16:creationId xmlns:a16="http://schemas.microsoft.com/office/drawing/2014/main" id="{BE48EBA1-FD64-4063-AFD0-EF2B17FF66C5}"/>
              </a:ext>
            </a:extLst>
          </p:cNvPr>
          <p:cNvSpPr txBox="1"/>
          <p:nvPr/>
        </p:nvSpPr>
        <p:spPr>
          <a:xfrm>
            <a:off x="6878189" y="4518581"/>
            <a:ext cx="4647951" cy="307777"/>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COLABORACIÓN INSTITUCIONAL </a:t>
            </a:r>
          </a:p>
        </p:txBody>
      </p:sp>
      <p:pic>
        <p:nvPicPr>
          <p:cNvPr id="1036" name="Picture 2" descr="check mark icon | Icon, Icon design, Icon check">
            <a:extLst>
              <a:ext uri="{FF2B5EF4-FFF2-40B4-BE49-F238E27FC236}">
                <a16:creationId xmlns:a16="http://schemas.microsoft.com/office/drawing/2014/main" id="{72B83C49-EA21-060A-A4F5-7A1DAC3DB340}"/>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02313" y="4553562"/>
            <a:ext cx="271940" cy="27194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12B94BF-04B5-F769-5FBA-F8DEDEED0B3C}"/>
              </a:ext>
            </a:extLst>
          </p:cNvPr>
          <p:cNvSpPr txBox="1"/>
          <p:nvPr/>
        </p:nvSpPr>
        <p:spPr>
          <a:xfrm>
            <a:off x="6916830" y="4990517"/>
            <a:ext cx="4647951" cy="307777"/>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SEGUNDO PRESTADOR PARA LISTA ESPERA  JULIO 2024</a:t>
            </a:r>
          </a:p>
        </p:txBody>
      </p:sp>
      <p:pic>
        <p:nvPicPr>
          <p:cNvPr id="8" name="Picture 2" descr="check mark icon | Icon, Icon design, Icon check">
            <a:extLst>
              <a:ext uri="{FF2B5EF4-FFF2-40B4-BE49-F238E27FC236}">
                <a16:creationId xmlns:a16="http://schemas.microsoft.com/office/drawing/2014/main" id="{1895EC52-6419-C91D-3AD3-A5E057524745}"/>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02313" y="5026354"/>
            <a:ext cx="271940" cy="271940"/>
          </a:xfrm>
          <a:prstGeom prst="rect">
            <a:avLst/>
          </a:prstGeom>
          <a:noFill/>
          <a:extLst>
            <a:ext uri="{909E8E84-426E-40DD-AFC4-6F175D3DCCD1}">
              <a14:hiddenFill xmlns:a14="http://schemas.microsoft.com/office/drawing/2010/main">
                <a:solidFill>
                  <a:srgbClr val="FFFFFF"/>
                </a:solidFill>
              </a14:hiddenFill>
            </a:ext>
          </a:extLst>
        </p:spPr>
      </p:pic>
      <p:sp>
        <p:nvSpPr>
          <p:cNvPr id="15" name="Elipse 14">
            <a:extLst>
              <a:ext uri="{FF2B5EF4-FFF2-40B4-BE49-F238E27FC236}">
                <a16:creationId xmlns:a16="http://schemas.microsoft.com/office/drawing/2014/main" id="{FE48CE45-106F-004B-7DA2-8A9C999DC419}"/>
              </a:ext>
            </a:extLst>
          </p:cNvPr>
          <p:cNvSpPr/>
          <p:nvPr/>
        </p:nvSpPr>
        <p:spPr>
          <a:xfrm>
            <a:off x="476907" y="2870673"/>
            <a:ext cx="739054" cy="646332"/>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3194489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a:extLst>
              <a:ext uri="{FF2B5EF4-FFF2-40B4-BE49-F238E27FC236}">
                <a16:creationId xmlns:a16="http://schemas.microsoft.com/office/drawing/2014/main" id="{051C53C5-DC5F-164B-8567-20B3A573C2A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192905" y="0"/>
            <a:ext cx="1374161" cy="319596"/>
          </a:xfrm>
        </p:spPr>
      </p:pic>
      <p:sp>
        <p:nvSpPr>
          <p:cNvPr id="7" name="Título 1">
            <a:extLst>
              <a:ext uri="{FF2B5EF4-FFF2-40B4-BE49-F238E27FC236}">
                <a16:creationId xmlns:a16="http://schemas.microsoft.com/office/drawing/2014/main" id="{6EA5D5B7-4A51-C09C-2046-66566B75C81C}"/>
              </a:ext>
            </a:extLst>
          </p:cNvPr>
          <p:cNvSpPr txBox="1">
            <a:spLocks/>
          </p:cNvSpPr>
          <p:nvPr/>
        </p:nvSpPr>
        <p:spPr>
          <a:xfrm>
            <a:off x="-527789" y="-588495"/>
            <a:ext cx="2815548" cy="1319605"/>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marL="0" marR="0" lvl="0" indent="0" algn="ctr" defTabSz="914400" rtl="0" eaLnBrk="0" fontAlgn="base" latinLnBrk="0" hangingPunct="0">
              <a:lnSpc>
                <a:spcPct val="85000"/>
              </a:lnSpc>
              <a:spcBef>
                <a:spcPct val="0"/>
              </a:spcBef>
              <a:spcAft>
                <a:spcPct val="0"/>
              </a:spcAft>
              <a:buClrTx/>
              <a:buSzTx/>
              <a:buFontTx/>
              <a:buNone/>
              <a:tabLst/>
              <a:defRPr/>
            </a:pPr>
            <a:endParaRPr kumimoji="0" lang="es-CL" sz="1300" b="1" i="0" u="none" strike="noStrike" kern="1200" cap="none" spc="-50" normalizeH="0" baseline="0" noProof="0" dirty="0">
              <a:ln>
                <a:noFill/>
              </a:ln>
              <a:solidFill>
                <a:srgbClr val="1962A6"/>
              </a:solidFill>
              <a:effectLst/>
              <a:uLnTx/>
              <a:uFillTx/>
              <a:latin typeface="gobCL" pitchFamily="50" charset="0"/>
              <a:ea typeface="MS PGothic" panose="020B0600070205080204" pitchFamily="34" charset="-128"/>
              <a:cs typeface="+mj-cs"/>
            </a:endParaRPr>
          </a:p>
        </p:txBody>
      </p:sp>
      <p:sp>
        <p:nvSpPr>
          <p:cNvPr id="3" name="Rectángulo 2">
            <a:extLst>
              <a:ext uri="{FF2B5EF4-FFF2-40B4-BE49-F238E27FC236}">
                <a16:creationId xmlns:a16="http://schemas.microsoft.com/office/drawing/2014/main" id="{9E0BA1F4-4C75-BCAD-769D-2AD835108AB3}"/>
              </a:ext>
            </a:extLst>
          </p:cNvPr>
          <p:cNvSpPr/>
          <p:nvPr/>
        </p:nvSpPr>
        <p:spPr>
          <a:xfrm>
            <a:off x="3038168" y="845574"/>
            <a:ext cx="7138219" cy="11088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CL" sz="4000" b="1" i="0" u="none" strike="noStrike" kern="1200" cap="none" spc="0" normalizeH="0" baseline="0" noProof="0" dirty="0">
              <a:ln>
                <a:noFill/>
              </a:ln>
              <a:solidFill>
                <a:sysClr val="windowText" lastClr="000000"/>
              </a:solidFill>
              <a:effectLst/>
              <a:uLnTx/>
              <a:uFillTx/>
              <a:latin typeface="gobCL" pitchFamily="50" charset="0"/>
              <a:ea typeface="+mn-ea"/>
              <a:cs typeface="+mn-cs"/>
            </a:endParaRPr>
          </a:p>
        </p:txBody>
      </p:sp>
      <p:sp>
        <p:nvSpPr>
          <p:cNvPr id="47" name="CuadroTexto 46">
            <a:extLst>
              <a:ext uri="{FF2B5EF4-FFF2-40B4-BE49-F238E27FC236}">
                <a16:creationId xmlns:a16="http://schemas.microsoft.com/office/drawing/2014/main" id="{7CA184DE-ED60-04AB-D755-3846425ED8E1}"/>
              </a:ext>
            </a:extLst>
          </p:cNvPr>
          <p:cNvSpPr txBox="1"/>
          <p:nvPr/>
        </p:nvSpPr>
        <p:spPr>
          <a:xfrm>
            <a:off x="3743730" y="1870174"/>
            <a:ext cx="3386912" cy="307777"/>
          </a:xfrm>
          <a:prstGeom prst="rect">
            <a:avLst/>
          </a:prstGeom>
          <a:solidFill>
            <a:srgbClr val="1962A6"/>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400" b="1" i="0" u="none" strike="noStrike" kern="1200" cap="none" spc="0" normalizeH="0" baseline="0" noProof="0" dirty="0">
                <a:ln>
                  <a:noFill/>
                </a:ln>
                <a:solidFill>
                  <a:prstClr val="white"/>
                </a:solidFill>
                <a:effectLst/>
                <a:uLnTx/>
                <a:uFillTx/>
                <a:latin typeface="gobCL" pitchFamily="50" charset="0"/>
                <a:ea typeface="MS PGothic" panose="020B0600070205080204" pitchFamily="34" charset="-128"/>
                <a:cs typeface="+mn-cs"/>
              </a:rPr>
              <a:t>TOTAL: 1405 PRESTACIONES</a:t>
            </a:r>
          </a:p>
        </p:txBody>
      </p:sp>
      <p:sp>
        <p:nvSpPr>
          <p:cNvPr id="4" name="Título 1">
            <a:extLst>
              <a:ext uri="{FF2B5EF4-FFF2-40B4-BE49-F238E27FC236}">
                <a16:creationId xmlns:a16="http://schemas.microsoft.com/office/drawing/2014/main" id="{8D10A3B1-4D93-1BCC-CD0C-0DD2454FD858}"/>
              </a:ext>
            </a:extLst>
          </p:cNvPr>
          <p:cNvSpPr>
            <a:spLocks noGrp="1"/>
          </p:cNvSpPr>
          <p:nvPr>
            <p:ph type="title"/>
          </p:nvPr>
        </p:nvSpPr>
        <p:spPr>
          <a:xfrm>
            <a:off x="563009" y="908091"/>
            <a:ext cx="10058400" cy="1449387"/>
          </a:xfrm>
        </p:spPr>
        <p:txBody>
          <a:bodyPr>
            <a:normAutofit fontScale="90000"/>
          </a:bodyPr>
          <a:lstStyle/>
          <a:p>
            <a:pPr algn="ctr"/>
            <a:r>
              <a:rPr lang="es-CL" sz="4800" b="1" dirty="0">
                <a:solidFill>
                  <a:srgbClr val="1962A6"/>
                </a:solidFill>
                <a:latin typeface="gobCL" pitchFamily="50" charset="0"/>
              </a:rPr>
              <a:t>Operativo </a:t>
            </a:r>
            <a:r>
              <a:rPr lang="es-CL" b="1" dirty="0">
                <a:solidFill>
                  <a:srgbClr val="1962A6"/>
                </a:solidFill>
                <a:latin typeface="gobCL" pitchFamily="50" charset="0"/>
              </a:rPr>
              <a:t>Fundación </a:t>
            </a:r>
            <a:r>
              <a:rPr lang="es-CL" sz="4800" b="1" dirty="0">
                <a:solidFill>
                  <a:srgbClr val="1962A6"/>
                </a:solidFill>
                <a:latin typeface="gobCL" pitchFamily="50" charset="0"/>
              </a:rPr>
              <a:t>ACRUX </a:t>
            </a:r>
            <a:br>
              <a:rPr lang="es-CL" sz="4800" b="1" dirty="0">
                <a:solidFill>
                  <a:srgbClr val="1962A6"/>
                </a:solidFill>
                <a:latin typeface="gobCL" pitchFamily="50" charset="0"/>
              </a:rPr>
            </a:br>
            <a:r>
              <a:rPr lang="es-CL" sz="2700" b="1" dirty="0">
                <a:solidFill>
                  <a:srgbClr val="1962A6"/>
                </a:solidFill>
                <a:latin typeface="gobCL" pitchFamily="50" charset="0"/>
              </a:rPr>
              <a:t>(2 al 4 de mayo 2024)</a:t>
            </a:r>
            <a:br>
              <a:rPr lang="es-CL" sz="3200" b="1" dirty="0">
                <a:solidFill>
                  <a:srgbClr val="1962A6"/>
                </a:solidFill>
                <a:latin typeface="gobCL" pitchFamily="50" charset="0"/>
              </a:rPr>
            </a:br>
            <a:endParaRPr lang="es-CL" dirty="0"/>
          </a:p>
        </p:txBody>
      </p:sp>
      <p:pic>
        <p:nvPicPr>
          <p:cNvPr id="12" name="Imagen 11">
            <a:extLst>
              <a:ext uri="{FF2B5EF4-FFF2-40B4-BE49-F238E27FC236}">
                <a16:creationId xmlns:a16="http://schemas.microsoft.com/office/drawing/2014/main" id="{626660C4-6EE2-2607-6582-EBB992B84E7F}"/>
              </a:ext>
            </a:extLst>
          </p:cNvPr>
          <p:cNvPicPr>
            <a:picLocks noChangeAspect="1"/>
          </p:cNvPicPr>
          <p:nvPr/>
        </p:nvPicPr>
        <p:blipFill>
          <a:blip r:embed="rId4"/>
          <a:stretch>
            <a:fillRect/>
          </a:stretch>
        </p:blipFill>
        <p:spPr>
          <a:xfrm>
            <a:off x="192905" y="2439324"/>
            <a:ext cx="7987995" cy="3734520"/>
          </a:xfrm>
          <a:prstGeom prst="rect">
            <a:avLst/>
          </a:prstGeom>
        </p:spPr>
      </p:pic>
      <p:graphicFrame>
        <p:nvGraphicFramePr>
          <p:cNvPr id="13" name="Tabla 12">
            <a:extLst>
              <a:ext uri="{FF2B5EF4-FFF2-40B4-BE49-F238E27FC236}">
                <a16:creationId xmlns:a16="http://schemas.microsoft.com/office/drawing/2014/main" id="{9D7E6A0A-6121-3E74-33AD-C0521D17E874}"/>
              </a:ext>
            </a:extLst>
          </p:cNvPr>
          <p:cNvGraphicFramePr>
            <a:graphicFrameLocks noGrp="1"/>
          </p:cNvGraphicFramePr>
          <p:nvPr>
            <p:extLst>
              <p:ext uri="{D42A27DB-BD31-4B8C-83A1-F6EECF244321}">
                <p14:modId xmlns:p14="http://schemas.microsoft.com/office/powerpoint/2010/main" val="2020142559"/>
              </p:ext>
            </p:extLst>
          </p:nvPr>
        </p:nvGraphicFramePr>
        <p:xfrm>
          <a:off x="8422548" y="3112316"/>
          <a:ext cx="3280095" cy="1806972"/>
        </p:xfrm>
        <a:graphic>
          <a:graphicData uri="http://schemas.openxmlformats.org/drawingml/2006/table">
            <a:tbl>
              <a:tblPr firstRow="1" firstCol="1" bandRow="1">
                <a:tableStyleId>{21E4AEA4-8DFA-4A89-87EB-49C32662AFE0}</a:tableStyleId>
              </a:tblPr>
              <a:tblGrid>
                <a:gridCol w="2303392">
                  <a:extLst>
                    <a:ext uri="{9D8B030D-6E8A-4147-A177-3AD203B41FA5}">
                      <a16:colId xmlns:a16="http://schemas.microsoft.com/office/drawing/2014/main" val="3614233059"/>
                    </a:ext>
                  </a:extLst>
                </a:gridCol>
                <a:gridCol w="976703">
                  <a:extLst>
                    <a:ext uri="{9D8B030D-6E8A-4147-A177-3AD203B41FA5}">
                      <a16:colId xmlns:a16="http://schemas.microsoft.com/office/drawing/2014/main" val="2307936497"/>
                    </a:ext>
                  </a:extLst>
                </a:gridCol>
              </a:tblGrid>
              <a:tr h="602324">
                <a:tc>
                  <a:txBody>
                    <a:bodyPr/>
                    <a:lstStyle/>
                    <a:p>
                      <a:r>
                        <a:rPr lang="es-CL" sz="1100" dirty="0">
                          <a:effectLst/>
                        </a:rPr>
                        <a:t>Alojamiento y Alimentación </a:t>
                      </a:r>
                      <a:endParaRPr lang="es-CL" sz="1100" dirty="0">
                        <a:effectLst/>
                        <a:latin typeface="Calibri" panose="020F0502020204030204" pitchFamily="34" charset="0"/>
                        <a:ea typeface="Calibri" panose="020F0502020204030204" pitchFamily="34" charset="0"/>
                      </a:endParaRPr>
                    </a:p>
                  </a:txBody>
                  <a:tcPr marL="44450" marR="44450" marT="0" marB="0" anchor="b"/>
                </a:tc>
                <a:tc>
                  <a:txBody>
                    <a:bodyPr/>
                    <a:lstStyle/>
                    <a:p>
                      <a:pPr algn="r"/>
                      <a:r>
                        <a:rPr lang="es-CL" sz="1100">
                          <a:effectLst/>
                        </a:rPr>
                        <a:t>19.206.662</a:t>
                      </a:r>
                      <a:endParaRPr lang="es-CL" sz="1100">
                        <a:effectLst/>
                        <a:latin typeface="Calibri" panose="020F0502020204030204" pitchFamily="34" charset="0"/>
                        <a:ea typeface="Calibri" panose="020F0502020204030204" pitchFamily="34" charset="0"/>
                      </a:endParaRPr>
                    </a:p>
                  </a:txBody>
                  <a:tcPr marL="44450" marR="44450" marT="0" marB="0" anchor="b"/>
                </a:tc>
                <a:extLst>
                  <a:ext uri="{0D108BD9-81ED-4DB2-BD59-A6C34878D82A}">
                    <a16:rowId xmlns:a16="http://schemas.microsoft.com/office/drawing/2014/main" val="990929347"/>
                  </a:ext>
                </a:extLst>
              </a:tr>
              <a:tr h="602324">
                <a:tc>
                  <a:txBody>
                    <a:bodyPr/>
                    <a:lstStyle/>
                    <a:p>
                      <a:r>
                        <a:rPr lang="es-CL" sz="1100">
                          <a:effectLst/>
                        </a:rPr>
                        <a:t>Movilización traslados región </a:t>
                      </a:r>
                      <a:endParaRPr lang="es-CL" sz="1100">
                        <a:effectLst/>
                        <a:latin typeface="Calibri" panose="020F0502020204030204" pitchFamily="34" charset="0"/>
                        <a:ea typeface="Calibri" panose="020F0502020204030204" pitchFamily="34" charset="0"/>
                      </a:endParaRPr>
                    </a:p>
                  </a:txBody>
                  <a:tcPr marL="44450" marR="44450" marT="0" marB="0" anchor="b"/>
                </a:tc>
                <a:tc>
                  <a:txBody>
                    <a:bodyPr/>
                    <a:lstStyle/>
                    <a:p>
                      <a:pPr algn="r"/>
                      <a:r>
                        <a:rPr lang="es-CL" sz="1100">
                          <a:effectLst/>
                        </a:rPr>
                        <a:t>2.138.400</a:t>
                      </a:r>
                      <a:endParaRPr lang="es-CL" sz="1100">
                        <a:effectLst/>
                        <a:latin typeface="Calibri" panose="020F0502020204030204" pitchFamily="34" charset="0"/>
                        <a:ea typeface="Calibri" panose="020F0502020204030204" pitchFamily="34" charset="0"/>
                      </a:endParaRPr>
                    </a:p>
                  </a:txBody>
                  <a:tcPr marL="44450" marR="44450" marT="0" marB="0" anchor="b"/>
                </a:tc>
                <a:extLst>
                  <a:ext uri="{0D108BD9-81ED-4DB2-BD59-A6C34878D82A}">
                    <a16:rowId xmlns:a16="http://schemas.microsoft.com/office/drawing/2014/main" val="2475727339"/>
                  </a:ext>
                </a:extLst>
              </a:tr>
              <a:tr h="602324">
                <a:tc>
                  <a:txBody>
                    <a:bodyPr/>
                    <a:lstStyle/>
                    <a:p>
                      <a:r>
                        <a:rPr lang="es-CL" sz="1100">
                          <a:effectLst/>
                        </a:rPr>
                        <a:t>Pasaje aéreos.</a:t>
                      </a:r>
                      <a:endParaRPr lang="es-CL" sz="1100">
                        <a:effectLst/>
                        <a:latin typeface="Calibri" panose="020F0502020204030204" pitchFamily="34" charset="0"/>
                        <a:ea typeface="Calibri" panose="020F0502020204030204" pitchFamily="34" charset="0"/>
                      </a:endParaRPr>
                    </a:p>
                  </a:txBody>
                  <a:tcPr marL="44450" marR="44450" marT="0" marB="0" anchor="b"/>
                </a:tc>
                <a:tc>
                  <a:txBody>
                    <a:bodyPr/>
                    <a:lstStyle/>
                    <a:p>
                      <a:pPr algn="r"/>
                      <a:r>
                        <a:rPr lang="es-CL" sz="1100" dirty="0">
                          <a:effectLst/>
                        </a:rPr>
                        <a:t>14.759.814</a:t>
                      </a:r>
                      <a:endParaRPr lang="es-CL" sz="1100" dirty="0">
                        <a:effectLst/>
                        <a:latin typeface="Calibri" panose="020F0502020204030204" pitchFamily="34" charset="0"/>
                        <a:ea typeface="Calibri" panose="020F0502020204030204" pitchFamily="34" charset="0"/>
                      </a:endParaRPr>
                    </a:p>
                  </a:txBody>
                  <a:tcPr marL="44450" marR="44450" marT="0" marB="0" anchor="b"/>
                </a:tc>
                <a:extLst>
                  <a:ext uri="{0D108BD9-81ED-4DB2-BD59-A6C34878D82A}">
                    <a16:rowId xmlns:a16="http://schemas.microsoft.com/office/drawing/2014/main" val="768925598"/>
                  </a:ext>
                </a:extLst>
              </a:tr>
            </a:tbl>
          </a:graphicData>
        </a:graphic>
      </p:graphicFrame>
    </p:spTree>
    <p:extLst>
      <p:ext uri="{BB962C8B-B14F-4D97-AF65-F5344CB8AC3E}">
        <p14:creationId xmlns:p14="http://schemas.microsoft.com/office/powerpoint/2010/main" val="688498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a:extLst>
              <a:ext uri="{FF2B5EF4-FFF2-40B4-BE49-F238E27FC236}">
                <a16:creationId xmlns:a16="http://schemas.microsoft.com/office/drawing/2014/main" id="{051C53C5-DC5F-164B-8567-20B3A573C2A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9114" b="15238"/>
          <a:stretch/>
        </p:blipFill>
        <p:spPr>
          <a:xfrm>
            <a:off x="192905" y="0"/>
            <a:ext cx="1374161" cy="319596"/>
          </a:xfrm>
        </p:spPr>
      </p:pic>
      <p:sp>
        <p:nvSpPr>
          <p:cNvPr id="7" name="Título 1">
            <a:extLst>
              <a:ext uri="{FF2B5EF4-FFF2-40B4-BE49-F238E27FC236}">
                <a16:creationId xmlns:a16="http://schemas.microsoft.com/office/drawing/2014/main" id="{6EA5D5B7-4A51-C09C-2046-66566B75C81C}"/>
              </a:ext>
            </a:extLst>
          </p:cNvPr>
          <p:cNvSpPr txBox="1">
            <a:spLocks/>
          </p:cNvSpPr>
          <p:nvPr/>
        </p:nvSpPr>
        <p:spPr>
          <a:xfrm>
            <a:off x="-527789" y="-588495"/>
            <a:ext cx="2815548" cy="1319605"/>
          </a:xfrm>
          <a:prstGeom prst="rect">
            <a:avLst/>
          </a:prstGeom>
        </p:spPr>
        <p:txBody>
          <a:bodyPr vert="horz" wrap="square" lIns="91440" tIns="45720" rIns="91440" bIns="45720" numCol="1" anchor="b" anchorCtr="0" compatLnSpc="1">
            <a:prstTxWarp prst="textNoShape">
              <a:avLst/>
            </a:prstTxWarp>
            <a:normAutofit/>
          </a:bodyPr>
          <a:lstStyle>
            <a:lvl1pPr algn="l" rtl="0" eaLnBrk="0" fontAlgn="base" hangingPunct="0">
              <a:lnSpc>
                <a:spcPct val="85000"/>
              </a:lnSpc>
              <a:spcBef>
                <a:spcPct val="0"/>
              </a:spcBef>
              <a:spcAft>
                <a:spcPct val="0"/>
              </a:spcAft>
              <a:defRPr sz="4800" kern="1200" spc="-50">
                <a:solidFill>
                  <a:srgbClr val="404040"/>
                </a:solidFill>
                <a:latin typeface="+mj-lt"/>
                <a:ea typeface="MS PGothic" panose="020B0600070205080204" pitchFamily="34" charset="-128"/>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MS PGothic" panose="020B0600070205080204" pitchFamily="34" charset="-128"/>
              </a:defRPr>
            </a:lvl9pPr>
          </a:lstStyle>
          <a:p>
            <a:pPr algn="ctr"/>
            <a:endParaRPr lang="es-CL" sz="1300" b="1" dirty="0">
              <a:solidFill>
                <a:srgbClr val="1962A6"/>
              </a:solidFill>
              <a:latin typeface="gobCL" pitchFamily="50" charset="0"/>
            </a:endParaRPr>
          </a:p>
        </p:txBody>
      </p:sp>
      <p:sp>
        <p:nvSpPr>
          <p:cNvPr id="3" name="Rectángulo 2">
            <a:extLst>
              <a:ext uri="{FF2B5EF4-FFF2-40B4-BE49-F238E27FC236}">
                <a16:creationId xmlns:a16="http://schemas.microsoft.com/office/drawing/2014/main" id="{9E0BA1F4-4C75-BCAD-769D-2AD835108AB3}"/>
              </a:ext>
            </a:extLst>
          </p:cNvPr>
          <p:cNvSpPr/>
          <p:nvPr/>
        </p:nvSpPr>
        <p:spPr>
          <a:xfrm>
            <a:off x="3038168" y="845574"/>
            <a:ext cx="7138219" cy="11088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sz="4000" b="1" dirty="0">
              <a:solidFill>
                <a:sysClr val="windowText" lastClr="000000"/>
              </a:solidFill>
              <a:latin typeface="gobCL" pitchFamily="50" charset="0"/>
            </a:endParaRPr>
          </a:p>
        </p:txBody>
      </p:sp>
      <p:sp>
        <p:nvSpPr>
          <p:cNvPr id="5" name="CuadroTexto 4">
            <a:extLst>
              <a:ext uri="{FF2B5EF4-FFF2-40B4-BE49-F238E27FC236}">
                <a16:creationId xmlns:a16="http://schemas.microsoft.com/office/drawing/2014/main" id="{366BE463-5C11-5005-9501-BD256A6D3721}"/>
              </a:ext>
            </a:extLst>
          </p:cNvPr>
          <p:cNvSpPr txBox="1"/>
          <p:nvPr/>
        </p:nvSpPr>
        <p:spPr>
          <a:xfrm>
            <a:off x="1353531" y="823104"/>
            <a:ext cx="9158000" cy="461665"/>
          </a:xfrm>
          <a:prstGeom prst="rect">
            <a:avLst/>
          </a:prstGeom>
          <a:noFill/>
        </p:spPr>
        <p:txBody>
          <a:bodyPr wrap="square">
            <a:spAutoFit/>
          </a:bodyPr>
          <a:lstStyle/>
          <a:p>
            <a:pPr algn="ctr"/>
            <a:r>
              <a:rPr lang="es-CL" sz="2400" b="1" dirty="0">
                <a:solidFill>
                  <a:srgbClr val="1962A6"/>
                </a:solidFill>
                <a:latin typeface="gobCL" pitchFamily="50" charset="0"/>
              </a:rPr>
              <a:t>PROYECTO</a:t>
            </a:r>
          </a:p>
        </p:txBody>
      </p:sp>
      <p:sp>
        <p:nvSpPr>
          <p:cNvPr id="2" name="CuadroTexto 1">
            <a:extLst>
              <a:ext uri="{FF2B5EF4-FFF2-40B4-BE49-F238E27FC236}">
                <a16:creationId xmlns:a16="http://schemas.microsoft.com/office/drawing/2014/main" id="{6E1B57DA-177F-FCA7-1E1B-50F15A047213}"/>
              </a:ext>
            </a:extLst>
          </p:cNvPr>
          <p:cNvSpPr txBox="1"/>
          <p:nvPr/>
        </p:nvSpPr>
        <p:spPr>
          <a:xfrm>
            <a:off x="1188856" y="1168401"/>
            <a:ext cx="9822829" cy="646331"/>
          </a:xfrm>
          <a:prstGeom prst="rect">
            <a:avLst/>
          </a:prstGeom>
          <a:noFill/>
        </p:spPr>
        <p:txBody>
          <a:bodyPr wrap="square">
            <a:spAutoFit/>
          </a:bodyPr>
          <a:lstStyle/>
          <a:p>
            <a:pPr algn="ctr"/>
            <a:r>
              <a:rPr lang="es-CL" sz="3600" b="1" dirty="0">
                <a:solidFill>
                  <a:srgbClr val="1962A6"/>
                </a:solidFill>
                <a:latin typeface="gobCL" pitchFamily="50" charset="0"/>
              </a:rPr>
              <a:t>RESOLUCIÓN DE LISTA DE ESPERA</a:t>
            </a:r>
            <a:endParaRPr lang="es-CL" sz="2000" b="1" dirty="0">
              <a:solidFill>
                <a:srgbClr val="1962A6"/>
              </a:solidFill>
              <a:latin typeface="gobCL" pitchFamily="50" charset="0"/>
            </a:endParaRPr>
          </a:p>
        </p:txBody>
      </p:sp>
      <p:pic>
        <p:nvPicPr>
          <p:cNvPr id="11" name="Picture 2" descr="check mark icon | Icon, Icon design, Icon check">
            <a:extLst>
              <a:ext uri="{FF2B5EF4-FFF2-40B4-BE49-F238E27FC236}">
                <a16:creationId xmlns:a16="http://schemas.microsoft.com/office/drawing/2014/main" id="{AEC4220D-DDA7-3C6B-12C5-EC5EFF604CD4}"/>
              </a:ext>
            </a:extLst>
          </p:cNvPr>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81591" y="2205259"/>
            <a:ext cx="271940" cy="287279"/>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184907F8-A4A8-8BF8-F2FD-1683BF7CEE8D}"/>
              </a:ext>
            </a:extLst>
          </p:cNvPr>
          <p:cNvSpPr txBox="1"/>
          <p:nvPr/>
        </p:nvSpPr>
        <p:spPr>
          <a:xfrm>
            <a:off x="688430" y="3764632"/>
            <a:ext cx="1470217"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CONSULTA NUEVA </a:t>
            </a:r>
          </a:p>
          <a:p>
            <a:r>
              <a:rPr lang="es-CL" sz="1400" dirty="0">
                <a:solidFill>
                  <a:schemeClr val="bg1"/>
                </a:solidFill>
                <a:latin typeface="gobCL" pitchFamily="50" charset="0"/>
              </a:rPr>
              <a:t>DE ESPECIALIDAD</a:t>
            </a:r>
          </a:p>
        </p:txBody>
      </p:sp>
      <p:sp>
        <p:nvSpPr>
          <p:cNvPr id="14" name="CuadroTexto 13">
            <a:extLst>
              <a:ext uri="{FF2B5EF4-FFF2-40B4-BE49-F238E27FC236}">
                <a16:creationId xmlns:a16="http://schemas.microsoft.com/office/drawing/2014/main" id="{2D1C87C2-A844-B18F-9DF8-651F3EBA5DCB}"/>
              </a:ext>
            </a:extLst>
          </p:cNvPr>
          <p:cNvSpPr txBox="1"/>
          <p:nvPr/>
        </p:nvSpPr>
        <p:spPr>
          <a:xfrm>
            <a:off x="2498305" y="3832804"/>
            <a:ext cx="1470218"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INTERVENCIONES QUIRÚRGICAS</a:t>
            </a:r>
          </a:p>
        </p:txBody>
      </p:sp>
      <p:sp>
        <p:nvSpPr>
          <p:cNvPr id="15" name="CuadroTexto 14">
            <a:extLst>
              <a:ext uri="{FF2B5EF4-FFF2-40B4-BE49-F238E27FC236}">
                <a16:creationId xmlns:a16="http://schemas.microsoft.com/office/drawing/2014/main" id="{5C4DA955-CFE3-D27C-C4AF-632223F3E22E}"/>
              </a:ext>
            </a:extLst>
          </p:cNvPr>
          <p:cNvSpPr txBox="1"/>
          <p:nvPr/>
        </p:nvSpPr>
        <p:spPr>
          <a:xfrm>
            <a:off x="6262539" y="3951767"/>
            <a:ext cx="2269465"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CONSULTA DE ESPECIALIDAD ONCOLÓGICA</a:t>
            </a:r>
          </a:p>
        </p:txBody>
      </p:sp>
      <p:sp>
        <p:nvSpPr>
          <p:cNvPr id="16" name="CuadroTexto 15">
            <a:extLst>
              <a:ext uri="{FF2B5EF4-FFF2-40B4-BE49-F238E27FC236}">
                <a16:creationId xmlns:a16="http://schemas.microsoft.com/office/drawing/2014/main" id="{D87F720B-A4EC-5B83-C7BE-13D42BADFDF3}"/>
              </a:ext>
            </a:extLst>
          </p:cNvPr>
          <p:cNvSpPr txBox="1"/>
          <p:nvPr/>
        </p:nvSpPr>
        <p:spPr>
          <a:xfrm>
            <a:off x="4227368" y="3874171"/>
            <a:ext cx="1818153"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PROCEDIMIENTOS DE APOYO  DIAGNÓSTICO</a:t>
            </a:r>
          </a:p>
        </p:txBody>
      </p:sp>
      <p:sp>
        <p:nvSpPr>
          <p:cNvPr id="17" name="CuadroTexto 16">
            <a:extLst>
              <a:ext uri="{FF2B5EF4-FFF2-40B4-BE49-F238E27FC236}">
                <a16:creationId xmlns:a16="http://schemas.microsoft.com/office/drawing/2014/main" id="{B36B3E38-A8F3-9D3B-2B34-A95095EBC67F}"/>
              </a:ext>
            </a:extLst>
          </p:cNvPr>
          <p:cNvSpPr txBox="1"/>
          <p:nvPr/>
        </p:nvSpPr>
        <p:spPr>
          <a:xfrm>
            <a:off x="8861684" y="4002143"/>
            <a:ext cx="1346354"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EQUIPO Y EQUIPAMIENTO</a:t>
            </a:r>
          </a:p>
        </p:txBody>
      </p:sp>
      <p:sp>
        <p:nvSpPr>
          <p:cNvPr id="18" name="CuadroTexto 17">
            <a:extLst>
              <a:ext uri="{FF2B5EF4-FFF2-40B4-BE49-F238E27FC236}">
                <a16:creationId xmlns:a16="http://schemas.microsoft.com/office/drawing/2014/main" id="{B15DEBFC-A1F7-8C5E-E8EB-9477AC7ED0C4}"/>
              </a:ext>
            </a:extLst>
          </p:cNvPr>
          <p:cNvSpPr txBox="1"/>
          <p:nvPr/>
        </p:nvSpPr>
        <p:spPr>
          <a:xfrm>
            <a:off x="10432970" y="3991242"/>
            <a:ext cx="1626436"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GESTIÓN CLÍNICA- ADMINISTRATIVA</a:t>
            </a:r>
          </a:p>
        </p:txBody>
      </p:sp>
      <p:sp>
        <p:nvSpPr>
          <p:cNvPr id="19" name="CuadroTexto 18">
            <a:extLst>
              <a:ext uri="{FF2B5EF4-FFF2-40B4-BE49-F238E27FC236}">
                <a16:creationId xmlns:a16="http://schemas.microsoft.com/office/drawing/2014/main" id="{9121C920-841F-C7D1-8C78-70F6C9953C35}"/>
              </a:ext>
            </a:extLst>
          </p:cNvPr>
          <p:cNvSpPr txBox="1"/>
          <p:nvPr/>
        </p:nvSpPr>
        <p:spPr>
          <a:xfrm>
            <a:off x="1353531" y="2163397"/>
            <a:ext cx="10333447" cy="388696"/>
          </a:xfrm>
          <a:prstGeom prst="rect">
            <a:avLst/>
          </a:prstGeom>
          <a:noFill/>
        </p:spPr>
        <p:txBody>
          <a:bodyPr wrap="square">
            <a:spAutoFit/>
          </a:bodyPr>
          <a:lstStyle/>
          <a:p>
            <a:pPr algn="just">
              <a:lnSpc>
                <a:spcPct val="107000"/>
              </a:lnSpc>
              <a:spcAft>
                <a:spcPts val="800"/>
              </a:spcAft>
            </a:pPr>
            <a:r>
              <a:rPr lang="es-CL" b="1" dirty="0">
                <a:solidFill>
                  <a:srgbClr val="1962A6"/>
                </a:solidFill>
                <a:effectLst/>
                <a:latin typeface="gobCL" pitchFamily="50" charset="0"/>
                <a:ea typeface="Calibri" panose="020F0502020204030204" pitchFamily="34" charset="0"/>
                <a:cs typeface="Times New Roman" panose="02020603050405020304" pitchFamily="18" charset="0"/>
              </a:rPr>
              <a:t>PRINCIPALES ESTRATEGIAS</a:t>
            </a:r>
          </a:p>
        </p:txBody>
      </p:sp>
      <p:pic>
        <p:nvPicPr>
          <p:cNvPr id="1028" name="Picture 4" descr="Icono Médico de Mujer - Médica: vector de stock (libre de regalías)  415771162 | Shutterstock">
            <a:extLst>
              <a:ext uri="{FF2B5EF4-FFF2-40B4-BE49-F238E27FC236}">
                <a16:creationId xmlns:a16="http://schemas.microsoft.com/office/drawing/2014/main" id="{9F53597B-A014-94AD-E8FC-2F3B0CF02526}"/>
              </a:ext>
            </a:extLst>
          </p:cNvPr>
          <p:cNvPicPr>
            <a:picLocks noChangeAspect="1" noChangeArrowheads="1"/>
          </p:cNvPicPr>
          <p:nvPr/>
        </p:nvPicPr>
        <p:blipFill rotWithShape="1">
          <a:blip r:embed="rId5"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l="8067" t="5666" r="10898" b="8660"/>
          <a:stretch/>
        </p:blipFill>
        <p:spPr bwMode="auto">
          <a:xfrm>
            <a:off x="1081591" y="2739383"/>
            <a:ext cx="662883" cy="754745"/>
          </a:xfrm>
          <a:prstGeom prst="rect">
            <a:avLst/>
          </a:prstGeom>
          <a:noFill/>
          <a:extLst>
            <a:ext uri="{909E8E84-426E-40DD-AFC4-6F175D3DCCD1}">
              <a14:hiddenFill xmlns:a14="http://schemas.microsoft.com/office/drawing/2010/main">
                <a:solidFill>
                  <a:srgbClr val="FFFFFF"/>
                </a:solidFill>
              </a14:hiddenFill>
            </a:ext>
          </a:extLst>
        </p:spPr>
      </p:pic>
      <p:sp>
        <p:nvSpPr>
          <p:cNvPr id="21" name="Elipse 20">
            <a:extLst>
              <a:ext uri="{FF2B5EF4-FFF2-40B4-BE49-F238E27FC236}">
                <a16:creationId xmlns:a16="http://schemas.microsoft.com/office/drawing/2014/main" id="{676ED11B-BF40-2950-3539-98E74A5BE5E9}"/>
              </a:ext>
            </a:extLst>
          </p:cNvPr>
          <p:cNvSpPr/>
          <p:nvPr/>
        </p:nvSpPr>
        <p:spPr>
          <a:xfrm>
            <a:off x="944924" y="2654468"/>
            <a:ext cx="957231" cy="955713"/>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Elipse 22">
            <a:extLst>
              <a:ext uri="{FF2B5EF4-FFF2-40B4-BE49-F238E27FC236}">
                <a16:creationId xmlns:a16="http://schemas.microsoft.com/office/drawing/2014/main" id="{5220656C-9021-9975-693F-835999B612F1}"/>
              </a:ext>
            </a:extLst>
          </p:cNvPr>
          <p:cNvSpPr/>
          <p:nvPr/>
        </p:nvSpPr>
        <p:spPr>
          <a:xfrm>
            <a:off x="2779737" y="2692846"/>
            <a:ext cx="957231" cy="1071786"/>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4" name="Elipse 23">
            <a:extLst>
              <a:ext uri="{FF2B5EF4-FFF2-40B4-BE49-F238E27FC236}">
                <a16:creationId xmlns:a16="http://schemas.microsoft.com/office/drawing/2014/main" id="{552441BA-9115-3337-D2C8-47C3F2A6E156}"/>
              </a:ext>
            </a:extLst>
          </p:cNvPr>
          <p:cNvSpPr/>
          <p:nvPr/>
        </p:nvSpPr>
        <p:spPr>
          <a:xfrm>
            <a:off x="4614550" y="2792978"/>
            <a:ext cx="957231" cy="955713"/>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5" name="Elipse 24">
            <a:extLst>
              <a:ext uri="{FF2B5EF4-FFF2-40B4-BE49-F238E27FC236}">
                <a16:creationId xmlns:a16="http://schemas.microsoft.com/office/drawing/2014/main" id="{A92A25EA-A926-3C84-46D2-FEB3CF0F85E7}"/>
              </a:ext>
            </a:extLst>
          </p:cNvPr>
          <p:cNvSpPr/>
          <p:nvPr/>
        </p:nvSpPr>
        <p:spPr>
          <a:xfrm>
            <a:off x="6734895" y="2869425"/>
            <a:ext cx="957231" cy="955713"/>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6" name="Elipse 25">
            <a:extLst>
              <a:ext uri="{FF2B5EF4-FFF2-40B4-BE49-F238E27FC236}">
                <a16:creationId xmlns:a16="http://schemas.microsoft.com/office/drawing/2014/main" id="{F42344CF-90B4-89CE-BFF1-FB30AB580A1A}"/>
              </a:ext>
            </a:extLst>
          </p:cNvPr>
          <p:cNvSpPr/>
          <p:nvPr/>
        </p:nvSpPr>
        <p:spPr>
          <a:xfrm>
            <a:off x="9038531" y="2918458"/>
            <a:ext cx="957231" cy="955713"/>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7" name="Elipse 26">
            <a:extLst>
              <a:ext uri="{FF2B5EF4-FFF2-40B4-BE49-F238E27FC236}">
                <a16:creationId xmlns:a16="http://schemas.microsoft.com/office/drawing/2014/main" id="{08897A3A-4991-01C0-DEF8-AE9C4EC9A57C}"/>
              </a:ext>
            </a:extLst>
          </p:cNvPr>
          <p:cNvSpPr/>
          <p:nvPr/>
        </p:nvSpPr>
        <p:spPr>
          <a:xfrm>
            <a:off x="10690053" y="2856472"/>
            <a:ext cx="957231" cy="955713"/>
          </a:xfrm>
          <a:prstGeom prst="ellipse">
            <a:avLst/>
          </a:prstGeom>
          <a:noFill/>
          <a:ln w="57150">
            <a:solidFill>
              <a:srgbClr val="1962A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030" name="Picture 6" descr="Signo de la sala de operaciones del hospital Imágenes vectoriales de stock  - Alamy">
            <a:extLst>
              <a:ext uri="{FF2B5EF4-FFF2-40B4-BE49-F238E27FC236}">
                <a16:creationId xmlns:a16="http://schemas.microsoft.com/office/drawing/2014/main" id="{51481CA1-EA29-2D4D-6950-07F20C273B9E}"/>
              </a:ext>
            </a:extLst>
          </p:cNvPr>
          <p:cNvPicPr>
            <a:picLocks noChangeAspect="1" noChangeArrowheads="1"/>
          </p:cNvPicPr>
          <p:nvPr/>
        </p:nvPicPr>
        <p:blipFill rotWithShape="1">
          <a:blip r:embed="rId6"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b="11180"/>
          <a:stretch/>
        </p:blipFill>
        <p:spPr bwMode="auto">
          <a:xfrm>
            <a:off x="2779737" y="2761018"/>
            <a:ext cx="941447" cy="89414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Endoscopia - Iconos gratis de asistencia sanitaria y médica">
            <a:extLst>
              <a:ext uri="{FF2B5EF4-FFF2-40B4-BE49-F238E27FC236}">
                <a16:creationId xmlns:a16="http://schemas.microsoft.com/office/drawing/2014/main" id="{69F0E915-3B29-9CC8-FC59-C9B5893D10CB}"/>
              </a:ext>
            </a:extLst>
          </p:cNvPr>
          <p:cNvPicPr>
            <a:picLocks noChangeAspect="1" noChangeArrowheads="1"/>
          </p:cNvPicPr>
          <p:nvPr/>
        </p:nvPicPr>
        <p:blipFill>
          <a:blip r:embed="rId7" cstate="print">
            <a:clrChange>
              <a:clrFrom>
                <a:srgbClr val="000000">
                  <a:alpha val="0"/>
                </a:srgbClr>
              </a:clrFrom>
              <a:clrTo>
                <a:srgbClr val="000000">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50372" y="2918458"/>
            <a:ext cx="685585" cy="68558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Oncología - Iconos gratis de asistencia sanitaria y médica">
            <a:extLst>
              <a:ext uri="{FF2B5EF4-FFF2-40B4-BE49-F238E27FC236}">
                <a16:creationId xmlns:a16="http://schemas.microsoft.com/office/drawing/2014/main" id="{8DB8F853-D140-9C77-1F46-5B73B4682DDE}"/>
              </a:ext>
            </a:extLst>
          </p:cNvPr>
          <p:cNvPicPr>
            <a:picLocks noChangeAspect="1" noChangeArrowheads="1"/>
          </p:cNvPicPr>
          <p:nvPr/>
        </p:nvPicPr>
        <p:blipFill>
          <a:blip r:embed="rId8" cstate="print">
            <a:clrChange>
              <a:clrFrom>
                <a:srgbClr val="000000">
                  <a:alpha val="0"/>
                </a:srgbClr>
              </a:clrFrom>
              <a:clrTo>
                <a:srgbClr val="000000">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870717" y="2996054"/>
            <a:ext cx="685585" cy="68558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Ecografía - Iconos gratis de asistencia sanitaria y médica">
            <a:extLst>
              <a:ext uri="{FF2B5EF4-FFF2-40B4-BE49-F238E27FC236}">
                <a16:creationId xmlns:a16="http://schemas.microsoft.com/office/drawing/2014/main" id="{786042D0-4E9E-211E-109B-F56283D3751C}"/>
              </a:ext>
            </a:extLst>
          </p:cNvPr>
          <p:cNvPicPr>
            <a:picLocks noChangeAspect="1" noChangeArrowheads="1"/>
          </p:cNvPicPr>
          <p:nvPr/>
        </p:nvPicPr>
        <p:blipFill>
          <a:blip r:embed="rId9"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67262" y="3046430"/>
            <a:ext cx="699767" cy="69976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Personal - Iconos gratis de médico">
            <a:extLst>
              <a:ext uri="{FF2B5EF4-FFF2-40B4-BE49-F238E27FC236}">
                <a16:creationId xmlns:a16="http://schemas.microsoft.com/office/drawing/2014/main" id="{AFB06E3A-2764-93DD-E840-2FDA972D0774}"/>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79086" y="2918458"/>
            <a:ext cx="779163" cy="77916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84D35C13-DFA3-F81E-F9C1-3E96B0B9F063}"/>
              </a:ext>
            </a:extLst>
          </p:cNvPr>
          <p:cNvSpPr txBox="1"/>
          <p:nvPr/>
        </p:nvSpPr>
        <p:spPr>
          <a:xfrm>
            <a:off x="469606" y="4586643"/>
            <a:ext cx="1818153"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COMIENZO DE ESTRATEGIA AGOSTO </a:t>
            </a:r>
          </a:p>
        </p:txBody>
      </p:sp>
      <p:sp>
        <p:nvSpPr>
          <p:cNvPr id="9" name="CuadroTexto 8">
            <a:extLst>
              <a:ext uri="{FF2B5EF4-FFF2-40B4-BE49-F238E27FC236}">
                <a16:creationId xmlns:a16="http://schemas.microsoft.com/office/drawing/2014/main" id="{C9517AB9-4ED3-18C9-A6DE-0CC1B7C0751E}"/>
              </a:ext>
            </a:extLst>
          </p:cNvPr>
          <p:cNvSpPr txBox="1"/>
          <p:nvPr/>
        </p:nvSpPr>
        <p:spPr>
          <a:xfrm>
            <a:off x="2539515" y="4554058"/>
            <a:ext cx="1470218" cy="1169551"/>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COMIENZO DE ESTRATEGIA AGOSTO, PROCESO DE LICITACION</a:t>
            </a:r>
          </a:p>
        </p:txBody>
      </p:sp>
      <p:sp>
        <p:nvSpPr>
          <p:cNvPr id="10" name="CuadroTexto 9">
            <a:extLst>
              <a:ext uri="{FF2B5EF4-FFF2-40B4-BE49-F238E27FC236}">
                <a16:creationId xmlns:a16="http://schemas.microsoft.com/office/drawing/2014/main" id="{413FE55B-C3B3-60CB-0F77-1302957F1E64}"/>
              </a:ext>
            </a:extLst>
          </p:cNvPr>
          <p:cNvSpPr txBox="1"/>
          <p:nvPr/>
        </p:nvSpPr>
        <p:spPr>
          <a:xfrm>
            <a:off x="4408712" y="4580980"/>
            <a:ext cx="1470218" cy="1169551"/>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COMIENZO DE ESTRATEGIA AGOSTO, PROCESO DE LICITACION</a:t>
            </a:r>
          </a:p>
        </p:txBody>
      </p:sp>
      <p:sp>
        <p:nvSpPr>
          <p:cNvPr id="12" name="CuadroTexto 11">
            <a:extLst>
              <a:ext uri="{FF2B5EF4-FFF2-40B4-BE49-F238E27FC236}">
                <a16:creationId xmlns:a16="http://schemas.microsoft.com/office/drawing/2014/main" id="{B145CFC0-1293-05F5-8D9F-5ED96488C4AE}"/>
              </a:ext>
            </a:extLst>
          </p:cNvPr>
          <p:cNvSpPr txBox="1"/>
          <p:nvPr/>
        </p:nvSpPr>
        <p:spPr>
          <a:xfrm>
            <a:off x="6419046" y="4601616"/>
            <a:ext cx="1818153"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COMIENZO DE ESTRATEGIA AGOSTO </a:t>
            </a:r>
          </a:p>
        </p:txBody>
      </p:sp>
      <p:sp>
        <p:nvSpPr>
          <p:cNvPr id="22" name="CuadroTexto 21">
            <a:extLst>
              <a:ext uri="{FF2B5EF4-FFF2-40B4-BE49-F238E27FC236}">
                <a16:creationId xmlns:a16="http://schemas.microsoft.com/office/drawing/2014/main" id="{39AA2C1A-DC52-4593-DBA4-3D1A53D799A5}"/>
              </a:ext>
            </a:extLst>
          </p:cNvPr>
          <p:cNvSpPr txBox="1"/>
          <p:nvPr/>
        </p:nvSpPr>
        <p:spPr>
          <a:xfrm>
            <a:off x="10463466" y="4601616"/>
            <a:ext cx="1626436"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EN FUNCIONES DESDE JUNIO 2024</a:t>
            </a:r>
          </a:p>
        </p:txBody>
      </p:sp>
      <p:sp>
        <p:nvSpPr>
          <p:cNvPr id="28" name="CuadroTexto 27">
            <a:extLst>
              <a:ext uri="{FF2B5EF4-FFF2-40B4-BE49-F238E27FC236}">
                <a16:creationId xmlns:a16="http://schemas.microsoft.com/office/drawing/2014/main" id="{FEC982AA-26D9-B676-0AA0-5818538BA76D}"/>
              </a:ext>
            </a:extLst>
          </p:cNvPr>
          <p:cNvSpPr txBox="1"/>
          <p:nvPr/>
        </p:nvSpPr>
        <p:spPr>
          <a:xfrm>
            <a:off x="8737820" y="4571804"/>
            <a:ext cx="1470218" cy="523220"/>
          </a:xfrm>
          <a:prstGeom prst="rect">
            <a:avLst/>
          </a:prstGeom>
          <a:solidFill>
            <a:srgbClr val="1962A6"/>
          </a:solidFill>
        </p:spPr>
        <p:txBody>
          <a:bodyPr wrap="square" rtlCol="0">
            <a:spAutoFit/>
          </a:bodyPr>
          <a:lstStyle/>
          <a:p>
            <a:pPr algn="ctr"/>
            <a:r>
              <a:rPr lang="es-CL" sz="1400" dirty="0">
                <a:solidFill>
                  <a:schemeClr val="bg1"/>
                </a:solidFill>
                <a:latin typeface="gobCL" pitchFamily="50" charset="0"/>
              </a:rPr>
              <a:t>PROCESO DE LICITACION JULIO</a:t>
            </a:r>
          </a:p>
        </p:txBody>
      </p:sp>
    </p:spTree>
    <p:extLst>
      <p:ext uri="{BB962C8B-B14F-4D97-AF65-F5344CB8AC3E}">
        <p14:creationId xmlns:p14="http://schemas.microsoft.com/office/powerpoint/2010/main" val="65102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3828976F-5CC9-D81C-ED18-ABA5CE94B2A7}"/>
              </a:ext>
            </a:extLst>
          </p:cNvPr>
          <p:cNvSpPr/>
          <p:nvPr/>
        </p:nvSpPr>
        <p:spPr>
          <a:xfrm>
            <a:off x="11698288" y="0"/>
            <a:ext cx="296862" cy="6858000"/>
          </a:xfrm>
          <a:prstGeom prst="rect">
            <a:avLst/>
          </a:prstGeom>
          <a:solidFill>
            <a:srgbClr val="006C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CL">
              <a:solidFill>
                <a:prstClr val="white"/>
              </a:solidFill>
            </a:endParaRPr>
          </a:p>
        </p:txBody>
      </p:sp>
      <p:sp>
        <p:nvSpPr>
          <p:cNvPr id="8" name="Rectángulo 7">
            <a:extLst>
              <a:ext uri="{FF2B5EF4-FFF2-40B4-BE49-F238E27FC236}">
                <a16:creationId xmlns:a16="http://schemas.microsoft.com/office/drawing/2014/main" id="{342BF2B0-0AC0-58B0-DC5A-63958066B1EE}"/>
              </a:ext>
            </a:extLst>
          </p:cNvPr>
          <p:cNvSpPr/>
          <p:nvPr/>
        </p:nvSpPr>
        <p:spPr>
          <a:xfrm>
            <a:off x="11591925" y="0"/>
            <a:ext cx="120650" cy="685800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CL">
              <a:solidFill>
                <a:prstClr val="white"/>
              </a:solidFill>
            </a:endParaRPr>
          </a:p>
        </p:txBody>
      </p:sp>
      <p:sp>
        <p:nvSpPr>
          <p:cNvPr id="2" name="CuadroTexto 1">
            <a:extLst>
              <a:ext uri="{FF2B5EF4-FFF2-40B4-BE49-F238E27FC236}">
                <a16:creationId xmlns:a16="http://schemas.microsoft.com/office/drawing/2014/main" id="{B5E94E05-02FA-3900-47CD-5AF803B5D0A4}"/>
              </a:ext>
            </a:extLst>
          </p:cNvPr>
          <p:cNvSpPr txBox="1"/>
          <p:nvPr/>
        </p:nvSpPr>
        <p:spPr>
          <a:xfrm>
            <a:off x="1360722" y="3461252"/>
            <a:ext cx="8969375" cy="1200150"/>
          </a:xfrm>
          <a:prstGeom prst="rect">
            <a:avLst/>
          </a:prstGeom>
          <a:noFill/>
        </p:spPr>
        <p:txBody>
          <a:bodyPr>
            <a:spAutoFit/>
          </a:bodyPr>
          <a:lstStyle/>
          <a:p>
            <a:pPr algn="ctr" eaLnBrk="1" fontAlgn="auto" hangingPunct="1">
              <a:spcBef>
                <a:spcPts val="0"/>
              </a:spcBef>
              <a:spcAft>
                <a:spcPts val="0"/>
              </a:spcAft>
              <a:defRPr/>
            </a:pPr>
            <a:r>
              <a:rPr lang="es-CL" sz="7200" b="1" dirty="0">
                <a:solidFill>
                  <a:srgbClr val="5B9BD5">
                    <a:lumMod val="50000"/>
                  </a:srgbClr>
                </a:solidFill>
                <a:latin typeface="Calibri Light" panose="020F0302020204030204"/>
                <a:ea typeface="+mn-ea"/>
              </a:rPr>
              <a:t>Muchas Gracias </a:t>
            </a:r>
          </a:p>
        </p:txBody>
      </p:sp>
      <p:pic>
        <p:nvPicPr>
          <p:cNvPr id="3" name="Imagen 2">
            <a:extLst>
              <a:ext uri="{FF2B5EF4-FFF2-40B4-BE49-F238E27FC236}">
                <a16:creationId xmlns:a16="http://schemas.microsoft.com/office/drawing/2014/main" id="{FB70E351-116D-DE40-081F-E97780B65A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3777" y="1337194"/>
            <a:ext cx="2083263" cy="18874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000"/>
                                        <p:tgtEl>
                                          <p:spTgt spid="8"/>
                                        </p:tgtEl>
                                      </p:cBhvr>
                                    </p:animEffect>
                                  </p:childTnLst>
                                </p:cTn>
                              </p:par>
                              <p:par>
                                <p:cTn id="8" presetID="22" presetClass="entr" presetSubtype="4" fill="hold" nodeType="withEffect">
                                  <p:stCondLst>
                                    <p:cond delay="10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2000"/>
                                        <p:tgtEl>
                                          <p:spTgt spid="11"/>
                                        </p:tgtEl>
                                      </p:cBhvr>
                                    </p:animEffect>
                                  </p:childTnLst>
                                </p:cTn>
                              </p:par>
                            </p:childTnLst>
                          </p:cTn>
                        </p:par>
                        <p:par>
                          <p:cTn id="11" fill="hold" nodeType="afterGroup">
                            <p:stCondLst>
                              <p:cond delay="2100"/>
                            </p:stCondLst>
                            <p:childTnLst>
                              <p:par>
                                <p:cTn id="12" presetID="22" presetClass="entr" presetSubtype="1"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up)">
                                      <p:cBhvr>
                                        <p:cTn id="14"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2" grpId="0"/>
    </p:bldLst>
  </p:timing>
</p:sld>
</file>

<file path=ppt/theme/theme1.xml><?xml version="1.0" encoding="utf-8"?>
<a:theme xmlns:a="http://schemas.openxmlformats.org/drawingml/2006/main" name="Retrospección">
  <a:themeElements>
    <a:clrScheme name="SSI">
      <a:dk1>
        <a:sysClr val="windowText" lastClr="000000"/>
      </a:dk1>
      <a:lt1>
        <a:sysClr val="window" lastClr="FFFFFF"/>
      </a:lt1>
      <a:dk2>
        <a:srgbClr val="344068"/>
      </a:dk2>
      <a:lt2>
        <a:srgbClr val="D9E0E6"/>
      </a:lt2>
      <a:accent1>
        <a:srgbClr val="FF0000"/>
      </a:accent1>
      <a:accent2>
        <a:srgbClr val="0070C0"/>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13795</TotalTime>
  <Words>614</Words>
  <Application>Microsoft Office PowerPoint</Application>
  <PresentationFormat>Panorámica</PresentationFormat>
  <Paragraphs>76</Paragraphs>
  <Slides>9</Slides>
  <Notes>7</Notes>
  <HiddenSlides>0</HiddenSlides>
  <MMClips>0</MMClips>
  <ScaleCrop>false</ScaleCrop>
  <HeadingPairs>
    <vt:vector size="6" baseType="variant">
      <vt:variant>
        <vt:lpstr>Fuentes usadas</vt:lpstr>
      </vt:variant>
      <vt:variant>
        <vt:i4>5</vt:i4>
      </vt:variant>
      <vt:variant>
        <vt:lpstr>Tema</vt:lpstr>
      </vt:variant>
      <vt:variant>
        <vt:i4>8</vt:i4>
      </vt:variant>
      <vt:variant>
        <vt:lpstr>Títulos de diapositiva</vt:lpstr>
      </vt:variant>
      <vt:variant>
        <vt:i4>9</vt:i4>
      </vt:variant>
    </vt:vector>
  </HeadingPairs>
  <TitlesOfParts>
    <vt:vector size="22" baseType="lpstr">
      <vt:lpstr>Arial</vt:lpstr>
      <vt:lpstr>Calibri</vt:lpstr>
      <vt:lpstr>Calibri Light</vt:lpstr>
      <vt:lpstr>gobCL</vt:lpstr>
      <vt:lpstr>Verdana</vt:lpstr>
      <vt:lpstr>Retrospección</vt:lpstr>
      <vt:lpstr>7_Office Theme</vt:lpstr>
      <vt:lpstr>1_Office Theme</vt:lpstr>
      <vt:lpstr>9_Office Theme</vt:lpstr>
      <vt:lpstr>10_Office Theme</vt:lpstr>
      <vt:lpstr>Tema de Office</vt:lpstr>
      <vt:lpstr>11_Office Theme</vt:lpstr>
      <vt:lpstr>2_Office Theme</vt:lpstr>
      <vt:lpstr>LISTA DE ESPERA NO GES   </vt:lpstr>
      <vt:lpstr>Lista de Espera Consulta Nueva </vt:lpstr>
      <vt:lpstr>Presentación de PowerPoint</vt:lpstr>
      <vt:lpstr>Lista de Espera Intervención Quirúrgica  (Corte al 31-05-2024 )</vt:lpstr>
      <vt:lpstr>Presentación de PowerPoint</vt:lpstr>
      <vt:lpstr>Presentación de PowerPoint</vt:lpstr>
      <vt:lpstr>Operativo Fundación ACRUX  (2 al 4 de mayo 2024)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VISITA HOSPITAL CURICÓ Y PLAN DE TRABAJO PROPUESTO</dc:title>
  <dc:creator>andres dinamarca</dc:creator>
  <cp:lastModifiedBy>Militza Cabrera</cp:lastModifiedBy>
  <cp:revision>324</cp:revision>
  <cp:lastPrinted>2019-09-30T13:06:16Z</cp:lastPrinted>
  <dcterms:created xsi:type="dcterms:W3CDTF">2019-06-04T14:14:14Z</dcterms:created>
  <dcterms:modified xsi:type="dcterms:W3CDTF">2024-07-08T12:50:26Z</dcterms:modified>
</cp:coreProperties>
</file>