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66" r:id="rId4"/>
    <p:sldId id="261" r:id="rId5"/>
    <p:sldId id="271" r:id="rId6"/>
    <p:sldId id="265" r:id="rId7"/>
    <p:sldId id="259" r:id="rId8"/>
    <p:sldId id="264" r:id="rId9"/>
    <p:sldId id="25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4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5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5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5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8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0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7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8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8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toros@redsalud.gob.cl" TargetMode="External"/><Relationship Id="rId2" Type="http://schemas.openxmlformats.org/officeDocument/2006/relationships/hyperlink" Target="mailto:hernan.cardenas@redsalud.gob.c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hyperlink" Target="mailto:carolina.santanderm@redsalud.gob.c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5945D7-B714-446E-8B83-6802807E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89" b="100000" l="0" r="991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0009" y="3802004"/>
            <a:ext cx="4371975" cy="28479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C204777-C9DE-4351-B5C3-B1664C84DD0B}"/>
              </a:ext>
            </a:extLst>
          </p:cNvPr>
          <p:cNvSpPr/>
          <p:nvPr/>
        </p:nvSpPr>
        <p:spPr>
          <a:xfrm>
            <a:off x="2393477" y="2310123"/>
            <a:ext cx="81147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PROYECTOS MEJORAMIENTO </a:t>
            </a:r>
          </a:p>
          <a:p>
            <a:pPr algn="ctr"/>
            <a:r>
              <a:rPr lang="es-C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DEL ENTORNO LABORAL</a:t>
            </a:r>
            <a:endParaRPr lang="es-E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48EDF8B-F5CC-43B3-9F4A-348A5860D62C}"/>
              </a:ext>
            </a:extLst>
          </p:cNvPr>
          <p:cNvSpPr/>
          <p:nvPr/>
        </p:nvSpPr>
        <p:spPr>
          <a:xfrm rot="490560">
            <a:off x="7368424" y="4937209"/>
            <a:ext cx="5569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L" sz="8000" b="1" dirty="0"/>
              <a:t>Año 2021</a:t>
            </a:r>
          </a:p>
        </p:txBody>
      </p:sp>
    </p:spTree>
    <p:extLst>
      <p:ext uri="{BB962C8B-B14F-4D97-AF65-F5344CB8AC3E}">
        <p14:creationId xmlns:p14="http://schemas.microsoft.com/office/powerpoint/2010/main" val="2778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4CB8E9F-9732-467A-9410-40E9E868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82" y="2479170"/>
            <a:ext cx="10639480" cy="706964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Esperamos tu proyecto!!!</a:t>
            </a:r>
          </a:p>
        </p:txBody>
      </p:sp>
      <p:pic>
        <p:nvPicPr>
          <p:cNvPr id="8196" name="Picture 4" descr="Motivación Laboral: La importancia del sentido de pertenencia ...">
            <a:extLst>
              <a:ext uri="{FF2B5EF4-FFF2-40B4-BE49-F238E27FC236}">
                <a16:creationId xmlns:a16="http://schemas.microsoft.com/office/drawing/2014/main" xmlns="" id="{7201D3DD-C4E6-41E1-85A7-CC97B807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71867"/>
            <a:ext cx="4613414" cy="24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6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400" b="1" dirty="0"/>
              <a:t>¿Que son los Proyectos MEL?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xmlns="" id="{47EAAC66-78C1-456B-9763-9D6C854D6EC1}"/>
              </a:ext>
            </a:extLst>
          </p:cNvPr>
          <p:cNvSpPr txBox="1">
            <a:spLocks/>
          </p:cNvSpPr>
          <p:nvPr/>
        </p:nvSpPr>
        <p:spPr>
          <a:xfrm>
            <a:off x="780046" y="2330411"/>
            <a:ext cx="1063190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3600" dirty="0"/>
              <a:t>Son proyectos que permiten implementar mejoras en el entorno y calidad de vida laboral de los funcionarios/as, a través de la entrega de fondos ministeriales a los servicios de Salud del país.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3074" name="Picture 2" descr="La gente está trabajando junta para acabar proyecto">
            <a:extLst>
              <a:ext uri="{FF2B5EF4-FFF2-40B4-BE49-F238E27FC236}">
                <a16:creationId xmlns:a16="http://schemas.microsoft.com/office/drawing/2014/main" xmlns="" id="{DB867096-9E3D-46B4-8D80-67125BC23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1" b="87965" l="313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2559" r="6461" b="11788"/>
          <a:stretch/>
        </p:blipFill>
        <p:spPr bwMode="auto">
          <a:xfrm>
            <a:off x="8627165" y="4845048"/>
            <a:ext cx="3013000" cy="20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¿Cómo Hacer un proyecto </a:t>
            </a:r>
            <a:r>
              <a:rPr lang="es-CL" dirty="0" err="1"/>
              <a:t>mel</a:t>
            </a:r>
            <a:r>
              <a:rPr lang="es-CL" dirty="0"/>
              <a:t>?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xmlns="" id="{47EAAC66-78C1-456B-9763-9D6C854D6EC1}"/>
              </a:ext>
            </a:extLst>
          </p:cNvPr>
          <p:cNvSpPr txBox="1">
            <a:spLocks/>
          </p:cNvSpPr>
          <p:nvPr/>
        </p:nvSpPr>
        <p:spPr>
          <a:xfrm>
            <a:off x="3074503" y="2107887"/>
            <a:ext cx="8481393" cy="412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/>
              <a:t>Realizando un diagnóstico junto  a mis compañeros de las principales necesidades que nos afectan, a nivel interno o  inclusive a nivel institucional. </a:t>
            </a:r>
          </a:p>
          <a:p>
            <a:pPr algn="just"/>
            <a:r>
              <a:rPr lang="es-CL" sz="2800" dirty="0"/>
              <a:t>Proponer ideas o mejoras, a través de un proyecto que den solución a esta necesidad compartida.</a:t>
            </a:r>
          </a:p>
          <a:p>
            <a:pPr algn="just"/>
            <a:r>
              <a:rPr lang="es-CL" sz="2800" dirty="0"/>
              <a:t> Entre más personas sean beneficiarios/as mejor evaluación </a:t>
            </a:r>
            <a:r>
              <a:rPr lang="es-CL" sz="2800"/>
              <a:t>tendrá </a:t>
            </a:r>
            <a:r>
              <a:rPr lang="es-CL" sz="2800" smtClean="0"/>
              <a:t>tú </a:t>
            </a:r>
            <a:r>
              <a:rPr lang="es-CL" sz="2800" dirty="0"/>
              <a:t>Proyecto.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1026" name="Picture 2" descr="Webquest Creator 2">
            <a:extLst>
              <a:ext uri="{FF2B5EF4-FFF2-40B4-BE49-F238E27FC236}">
                <a16:creationId xmlns:a16="http://schemas.microsoft.com/office/drawing/2014/main" xmlns="" id="{D504DFF5-9447-4D3B-B3A2-2C0DC459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98" y="2160500"/>
            <a:ext cx="3607842" cy="36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5164" y="719586"/>
            <a:ext cx="10281672" cy="706964"/>
          </a:xfrm>
        </p:spPr>
        <p:txBody>
          <a:bodyPr>
            <a:normAutofit fontScale="90000"/>
          </a:bodyPr>
          <a:lstStyle/>
          <a:p>
            <a:r>
              <a:rPr lang="es-CL" i="1" dirty="0"/>
              <a:t>¿</a:t>
            </a:r>
            <a:r>
              <a:rPr lang="es-CL" dirty="0"/>
              <a:t>En relación a que ámbitos puedo dirigir mis Proyectos?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16835" y="2079057"/>
            <a:ext cx="8083826" cy="37058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MX" sz="9600" b="1" dirty="0"/>
              <a:t>Los proyectos deben dirigirse a la implementación de mejoras comunitarias, no a una persona. No pudiendo solicitarse  ítems que sean para el uso individual como pintar mi oficina, pero sí postular a mejorar  un espacio común, como un comedor.  O otros aspectos que BENEFICIEN:</a:t>
            </a:r>
          </a:p>
          <a:p>
            <a:pPr marL="0" indent="0" algn="just">
              <a:buNone/>
            </a:pPr>
            <a:endParaRPr lang="es-MX" sz="9600" b="1" dirty="0"/>
          </a:p>
          <a:p>
            <a:pPr algn="just"/>
            <a:r>
              <a:rPr lang="es-CL" sz="9600" dirty="0"/>
              <a:t>Promoción y Cuidado de la Salud de los funcionarios/as: Acondicionamiento, mantención y decoración de espacios comunes.</a:t>
            </a:r>
          </a:p>
          <a:p>
            <a:pPr algn="just"/>
            <a:r>
              <a:rPr lang="es-CL" sz="9600" dirty="0"/>
              <a:t>El cuidado infantil: Mejoras en los dispositivos de Cuidado Infantil para los hijos de los funcionarios/as.</a:t>
            </a:r>
          </a:p>
          <a:p>
            <a:pPr algn="just"/>
            <a:r>
              <a:rPr lang="es-MX" sz="9600" dirty="0"/>
              <a:t>Buen Trato Laboral: Mejoras que faciliten la comunicación o la habilitación de lugares para la interacción entre equipos. Por ejemplo, Sala Multiuso.</a:t>
            </a:r>
            <a:endParaRPr lang="es-CL" sz="9600" dirty="0"/>
          </a:p>
          <a:p>
            <a:endParaRPr lang="es-CL" sz="2800" dirty="0"/>
          </a:p>
          <a:p>
            <a:endParaRPr lang="es-CL" dirty="0"/>
          </a:p>
        </p:txBody>
      </p:sp>
      <p:pic>
        <p:nvPicPr>
          <p:cNvPr id="5122" name="Picture 2" descr="Pergola -">
            <a:extLst>
              <a:ext uri="{FF2B5EF4-FFF2-40B4-BE49-F238E27FC236}">
                <a16:creationId xmlns:a16="http://schemas.microsoft.com/office/drawing/2014/main" xmlns="" id="{826BDF2E-8C5C-45B3-9840-E2A75FAE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57" y="2804863"/>
            <a:ext cx="2939407" cy="28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0398" y="841146"/>
            <a:ext cx="10281672" cy="706964"/>
          </a:xfrm>
        </p:spPr>
        <p:txBody>
          <a:bodyPr>
            <a:noAutofit/>
          </a:bodyPr>
          <a:lstStyle/>
          <a:p>
            <a:pPr algn="ctr"/>
            <a:r>
              <a:rPr lang="es-CL" sz="3200" dirty="0"/>
              <a:t>Ejemplos de proyectos IMPLEMENTADOS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29478" y="2310979"/>
            <a:ext cx="10933044" cy="3705875"/>
          </a:xfrm>
        </p:spPr>
        <p:txBody>
          <a:bodyPr>
            <a:normAutofit/>
          </a:bodyPr>
          <a:lstStyle/>
          <a:p>
            <a:r>
              <a:rPr lang="es-CL" sz="2800" dirty="0"/>
              <a:t>Cancha Hospital Dr. Ernesto Torres Galdames</a:t>
            </a:r>
          </a:p>
          <a:p>
            <a:r>
              <a:rPr lang="es-CL" sz="2800" dirty="0"/>
              <a:t>Pérgola Hospital Dr. Ernesto Torres Galdames</a:t>
            </a:r>
          </a:p>
          <a:p>
            <a:r>
              <a:rPr lang="es-CL" sz="2800" dirty="0"/>
              <a:t>Gimnasio Hospital Dr. Ernesto Torres Galdames</a:t>
            </a:r>
          </a:p>
          <a:p>
            <a:r>
              <a:rPr lang="es-CL" sz="2800" dirty="0"/>
              <a:t>Bicicletero Hospital Dr. Ernesto Torres Galdames</a:t>
            </a:r>
          </a:p>
          <a:p>
            <a:r>
              <a:rPr lang="es-CL" sz="2800" dirty="0"/>
              <a:t>Creación y equipamiento de sala Multiuso, Consultorio General Urbano</a:t>
            </a:r>
          </a:p>
          <a:p>
            <a:endParaRPr lang="es-CL" sz="2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5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¿Que es posible comprar?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5383" y="2085011"/>
            <a:ext cx="5569576" cy="4388442"/>
          </a:xfrm>
        </p:spPr>
        <p:txBody>
          <a:bodyPr>
            <a:normAutofit/>
          </a:bodyPr>
          <a:lstStyle/>
          <a:p>
            <a:r>
              <a:rPr lang="es-MX" b="1" u="sng" dirty="0"/>
              <a:t>SUBTITULO 29</a:t>
            </a:r>
            <a:endParaRPr lang="es-CL" dirty="0"/>
          </a:p>
          <a:p>
            <a:r>
              <a:rPr lang="es-CL" b="1" dirty="0"/>
              <a:t>Mobiliario y Otros:</a:t>
            </a:r>
            <a:r>
              <a:rPr lang="es-MX" b="1" dirty="0"/>
              <a:t> 29.04.001</a:t>
            </a:r>
          </a:p>
          <a:p>
            <a:r>
              <a:rPr lang="es-MX" b="1" dirty="0"/>
              <a:t>Máquinas y Equipos de Oficina 29.05.001</a:t>
            </a:r>
            <a:endParaRPr lang="es-CL" dirty="0"/>
          </a:p>
          <a:p>
            <a:r>
              <a:rPr lang="es-CL" dirty="0"/>
              <a:t>Equipos Informáticos</a:t>
            </a:r>
            <a:r>
              <a:rPr lang="es-MX" b="1" dirty="0"/>
              <a:t> 29.06.001</a:t>
            </a:r>
          </a:p>
          <a:p>
            <a:endParaRPr lang="es-MX" b="1" dirty="0"/>
          </a:p>
          <a:p>
            <a:pPr marL="0" indent="0" algn="just">
              <a:buNone/>
            </a:pPr>
            <a:r>
              <a:rPr lang="es-MX" b="1" u="sng" dirty="0"/>
              <a:t>SUBTITULO 22</a:t>
            </a:r>
            <a:endParaRPr lang="es-CL" dirty="0"/>
          </a:p>
          <a:p>
            <a:pPr algn="just"/>
            <a:r>
              <a:rPr lang="es-MX" b="1" dirty="0"/>
              <a:t>Equipos Menores 22.04.013</a:t>
            </a:r>
            <a:endParaRPr lang="es-CL" dirty="0"/>
          </a:p>
          <a:p>
            <a:r>
              <a:rPr lang="es-MX" b="1" dirty="0"/>
              <a:t>Mantenimiento y Reparación de Máquinas y Equipos de Oficina 2206004</a:t>
            </a:r>
            <a:endParaRPr lang="es-CL" dirty="0"/>
          </a:p>
          <a:p>
            <a:endParaRPr lang="es-CL" b="1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098" name="Picture 2" descr="Comedor, La Punta De Muebles, Silla imagen png - imagen transparente  descarga gratuita">
            <a:extLst>
              <a:ext uri="{FF2B5EF4-FFF2-40B4-BE49-F238E27FC236}">
                <a16:creationId xmlns:a16="http://schemas.microsoft.com/office/drawing/2014/main" xmlns="" id="{B63C8DED-0699-4267-B7DE-493AB3C4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7" b="98333" l="2667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0" y="1694615"/>
            <a:ext cx="2663687" cy="17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s Hornos De Microondas, Electrodomésticos, Microondas imagen png - imagen  transparente descarga gratuita">
            <a:extLst>
              <a:ext uri="{FF2B5EF4-FFF2-40B4-BE49-F238E27FC236}">
                <a16:creationId xmlns:a16="http://schemas.microsoft.com/office/drawing/2014/main" xmlns="" id="{D0C05FFE-CE2F-4E16-9D57-402E98A4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0000" l="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16" y="2903325"/>
            <a:ext cx="1536153" cy="15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quipo De Audio Png, Vectores, PSD, e Clipart Para Descarga Gratuita |  pngtree">
            <a:extLst>
              <a:ext uri="{FF2B5EF4-FFF2-40B4-BE49-F238E27FC236}">
                <a16:creationId xmlns:a16="http://schemas.microsoft.com/office/drawing/2014/main" xmlns="" id="{9853FF4C-FF26-4225-AF25-1F421AD9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0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60" y="1589846"/>
            <a:ext cx="1985327" cy="19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frigerador, Whirlpool Corporation, Autodefrost imagen png - imagen  transparente descarga gratuita">
            <a:extLst>
              <a:ext uri="{FF2B5EF4-FFF2-40B4-BE49-F238E27FC236}">
                <a16:creationId xmlns:a16="http://schemas.microsoft.com/office/drawing/2014/main" xmlns="" id="{6C6F8487-739D-40BD-9EC0-A77304D0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78" y="3800101"/>
            <a:ext cx="2497022" cy="2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OTEBOOKS - Computadores en Oferta en Multihogar.cl">
            <a:extLst>
              <a:ext uri="{FF2B5EF4-FFF2-40B4-BE49-F238E27FC236}">
                <a16:creationId xmlns:a16="http://schemas.microsoft.com/office/drawing/2014/main" xmlns="" id="{17B6CC04-5BA8-4573-B01D-C6239E71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44" y="3360354"/>
            <a:ext cx="1817858" cy="18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ntilador png imágenes | PNGWing">
            <a:extLst>
              <a:ext uri="{FF2B5EF4-FFF2-40B4-BE49-F238E27FC236}">
                <a16:creationId xmlns:a16="http://schemas.microsoft.com/office/drawing/2014/main" xmlns="" id="{2E5E621D-E75F-4CEB-B40F-799A36D7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86" y="4165312"/>
            <a:ext cx="2978304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lefactor PNG">
            <a:extLst>
              <a:ext uri="{FF2B5EF4-FFF2-40B4-BE49-F238E27FC236}">
                <a16:creationId xmlns:a16="http://schemas.microsoft.com/office/drawing/2014/main" xmlns="" id="{E5D18513-F3E0-4B8F-8EFB-4C42F0FC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37" y="4439478"/>
            <a:ext cx="1622686" cy="24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7240" y="691547"/>
            <a:ext cx="10859867" cy="706964"/>
          </a:xfrm>
        </p:spPr>
        <p:txBody>
          <a:bodyPr>
            <a:normAutofit/>
          </a:bodyPr>
          <a:lstStyle/>
          <a:p>
            <a:r>
              <a:rPr lang="es-CL" dirty="0"/>
              <a:t>¿Como postular?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37240" y="2396671"/>
            <a:ext cx="8825659" cy="3416300"/>
          </a:xfrm>
        </p:spPr>
        <p:txBody>
          <a:bodyPr>
            <a:normAutofit/>
          </a:bodyPr>
          <a:lstStyle/>
          <a:p>
            <a:pPr algn="just"/>
            <a:endParaRPr lang="es-CL" sz="28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E199BFE-97F6-4120-A91F-A0FF1916B47D}"/>
              </a:ext>
            </a:extLst>
          </p:cNvPr>
          <p:cNvSpPr txBox="1"/>
          <p:nvPr/>
        </p:nvSpPr>
        <p:spPr>
          <a:xfrm>
            <a:off x="937240" y="2253587"/>
            <a:ext cx="10141576" cy="391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s-CL" sz="2800" dirty="0"/>
              <a:t>Llenar Formulario  Online en la página Web de la DSSI – Banner Calidad de Vida.</a:t>
            </a: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s-CL" sz="2800" dirty="0"/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s-CL" sz="2800" dirty="0"/>
              <a:t>En el formulario adjuntar una lista de los funcionarios/as que se beneficiaran del Proyecto</a:t>
            </a:r>
            <a:r>
              <a:rPr lang="es-CL" sz="2400" dirty="0"/>
              <a:t>.</a:t>
            </a:r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es-CL" sz="2800" dirty="0"/>
          </a:p>
          <a:p>
            <a:pPr marL="182880" indent="-18288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es-CL" sz="2800" dirty="0"/>
              <a:t>Adjuntar cotizaciones realizadas en el portal de Mercado Público (si desconoce el procedimiento, recibirá asesoría).</a:t>
            </a:r>
          </a:p>
        </p:txBody>
      </p:sp>
    </p:spTree>
    <p:extLst>
      <p:ext uri="{BB962C8B-B14F-4D97-AF65-F5344CB8AC3E}">
        <p14:creationId xmlns:p14="http://schemas.microsoft.com/office/powerpoint/2010/main" val="30856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Plazos para postular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95737"/>
              </p:ext>
            </p:extLst>
          </p:nvPr>
        </p:nvGraphicFramePr>
        <p:xfrm>
          <a:off x="529358" y="2213113"/>
          <a:ext cx="8150815" cy="424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9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4723">
                <a:tc>
                  <a:txBody>
                    <a:bodyPr/>
                    <a:lstStyle/>
                    <a:p>
                      <a:r>
                        <a:rPr lang="es-CL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501">
                <a:tc>
                  <a:txBody>
                    <a:bodyPr/>
                    <a:lstStyle/>
                    <a:p>
                      <a:r>
                        <a:rPr lang="es-CL" dirty="0"/>
                        <a:t>Desde el Lunes 24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Periodo de Postulación a Proyectos PMEL.  Formulario Online Publicado en la Página Web de la DSSI / Departamento de Calidad de Vida Laboral.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3640">
                <a:tc>
                  <a:txBody>
                    <a:bodyPr/>
                    <a:lstStyle/>
                    <a:p>
                      <a:r>
                        <a:rPr lang="es-CL" dirty="0"/>
                        <a:t>24  de mayo al 04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Consultas  Directas a la Unidad de Abastecimiento a:</a:t>
                      </a:r>
                    </a:p>
                    <a:p>
                      <a:r>
                        <a:rPr lang="es-CL" dirty="0">
                          <a:hlinkClick r:id="rId2"/>
                        </a:rPr>
                        <a:t>hernan.cardenas@redsalud.gob.cl</a:t>
                      </a:r>
                      <a:r>
                        <a:rPr lang="es-CL" dirty="0"/>
                        <a:t>, </a:t>
                      </a:r>
                      <a:r>
                        <a:rPr lang="es-CL" dirty="0">
                          <a:hlinkClick r:id="rId3"/>
                        </a:rPr>
                        <a:t>juan.toros@redsalud.gob.cl</a:t>
                      </a:r>
                      <a:r>
                        <a:rPr lang="es-CL" dirty="0"/>
                        <a:t>, </a:t>
                      </a:r>
                    </a:p>
                    <a:p>
                      <a:r>
                        <a:rPr lang="es-CL" dirty="0">
                          <a:hlinkClick r:id="rId4"/>
                        </a:rPr>
                        <a:t>carolina.santanderm@redsalud.gob.cl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368214"/>
                  </a:ext>
                </a:extLst>
              </a:tr>
              <a:tr h="732552">
                <a:tc>
                  <a:txBody>
                    <a:bodyPr/>
                    <a:lstStyle/>
                    <a:p>
                      <a:r>
                        <a:rPr lang="es-CL" dirty="0"/>
                        <a:t>Viernes 11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Cierre del Proceso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5682773"/>
                  </a:ext>
                </a:extLst>
              </a:tr>
              <a:tr h="729417">
                <a:tc>
                  <a:txBody>
                    <a:bodyPr/>
                    <a:lstStyle/>
                    <a:p>
                      <a:r>
                        <a:rPr lang="es-CL" dirty="0"/>
                        <a:t>Viernes 18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Entrega de resultados.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059782"/>
                  </a:ext>
                </a:extLst>
              </a:tr>
            </a:tbl>
          </a:graphicData>
        </a:graphic>
      </p:graphicFrame>
      <p:pic>
        <p:nvPicPr>
          <p:cNvPr id="7170" name="Picture 2" descr="Hombre 3D Que Muestra El Reloj De Arena Stock de ilustración ...">
            <a:extLst>
              <a:ext uri="{FF2B5EF4-FFF2-40B4-BE49-F238E27FC236}">
                <a16:creationId xmlns:a16="http://schemas.microsoft.com/office/drawing/2014/main" xmlns="" id="{0AE9FC80-E5FE-4221-A3DB-A5FCFA0D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296" l="4000" r="91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7536" r="14053" b="18647"/>
          <a:stretch/>
        </p:blipFill>
        <p:spPr bwMode="auto">
          <a:xfrm rot="796156">
            <a:off x="8151034" y="3318852"/>
            <a:ext cx="2835965" cy="23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5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82676" y="642364"/>
            <a:ext cx="10016629" cy="706964"/>
          </a:xfrm>
        </p:spPr>
        <p:txBody>
          <a:bodyPr>
            <a:normAutofit fontScale="90000"/>
          </a:bodyPr>
          <a:lstStyle/>
          <a:p>
            <a:r>
              <a:rPr lang="es-CL" dirty="0"/>
              <a:t>¿A quién me dirijo para hacer consultas, si Tengo dudas?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21830" y="2335386"/>
            <a:ext cx="11145903" cy="2806333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Asociaciones gremiales (Fenats Base, Fenats Histórica y Fenpruss).</a:t>
            </a:r>
          </a:p>
          <a:p>
            <a:pPr algn="just"/>
            <a:r>
              <a:rPr lang="es-CL" sz="2800" dirty="0"/>
              <a:t>Departamento de Calidad de Vida Laboral DSSI.</a:t>
            </a:r>
          </a:p>
          <a:p>
            <a:pPr algn="just"/>
            <a:r>
              <a:rPr lang="es-CL" sz="2800" dirty="0"/>
              <a:t>Unidad de Abastecimiento.</a:t>
            </a:r>
          </a:p>
          <a:p>
            <a:pPr algn="just"/>
            <a:endParaRPr lang="es-CL" sz="2800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146" name="Picture 2" descr="FORMACION DE EQUIPOS EFECTIVOS DE TRABAJO: Proceso de formación de ...">
            <a:extLst>
              <a:ext uri="{FF2B5EF4-FFF2-40B4-BE49-F238E27FC236}">
                <a16:creationId xmlns:a16="http://schemas.microsoft.com/office/drawing/2014/main" xmlns="" id="{53A358E2-F7F7-4B35-9045-2A56C988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7" y="3723840"/>
            <a:ext cx="4399720" cy="28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73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336</TotalTime>
  <Words>477</Words>
  <Application>Microsoft Office PowerPoint</Application>
  <PresentationFormat>Panorámica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Corbel</vt:lpstr>
      <vt:lpstr>Eras Bold ITC</vt:lpstr>
      <vt:lpstr>Wingdings</vt:lpstr>
      <vt:lpstr>Wingdings 3</vt:lpstr>
      <vt:lpstr>Con bandas</vt:lpstr>
      <vt:lpstr>Presentación de PowerPoint</vt:lpstr>
      <vt:lpstr>¿Que son los Proyectos MEL?</vt:lpstr>
      <vt:lpstr>¿Cómo Hacer un proyecto mel?</vt:lpstr>
      <vt:lpstr>¿En relación a que ámbitos puedo dirigir mis Proyectos?</vt:lpstr>
      <vt:lpstr>Ejemplos de proyectos IMPLEMENTADOS</vt:lpstr>
      <vt:lpstr>¿Que es posible comprar?</vt:lpstr>
      <vt:lpstr>¿Como postular?</vt:lpstr>
      <vt:lpstr>Plazos para postular</vt:lpstr>
      <vt:lpstr>¿A quién me dirijo para hacer consultas, si Tengo dudas?</vt:lpstr>
      <vt:lpstr>Esperamos tu proyecto!!!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PMEL AMPLIADO</dc:title>
  <dc:creator>Vanessa Sepulveda</dc:creator>
  <cp:lastModifiedBy>Dario Astudillo</cp:lastModifiedBy>
  <cp:revision>26</cp:revision>
  <dcterms:created xsi:type="dcterms:W3CDTF">2019-06-26T12:53:30Z</dcterms:created>
  <dcterms:modified xsi:type="dcterms:W3CDTF">2021-05-26T20:30:50Z</dcterms:modified>
</cp:coreProperties>
</file>